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68" r:id="rId1"/>
  </p:sldMasterIdLst>
  <p:notesMasterIdLst>
    <p:notesMasterId r:id="rId13"/>
  </p:notesMasterIdLst>
  <p:sldIdLst>
    <p:sldId id="257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D4BF1A-F065-48DA-8567-62748831B391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0D401E-9711-4164-8650-36A84AFE1A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550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87C5EAB0-A637-4EA0-9AB5-2B2AE8247B8D}" type="datetime1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7A08-01F6-43B4-AFB9-CEC4DB0315DD}" type="datetime1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A42F-00D5-4AC3-8650-72B98979E931}" type="datetime1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ADBF-E25B-4632-A5A6-265647D0B64E}" type="datetime1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5400-6F8A-4DED-9F67-51CF4E501840}" type="datetime1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AAF81-5EFF-479E-8A85-2CA0F12FD220}" type="datetime1">
              <a:rPr lang="ru-RU" smtClean="0"/>
              <a:t>09.10.2020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64B7-F064-41D7-A1EA-284D2235E1E6}" type="datetime1">
              <a:rPr lang="ru-RU" smtClean="0"/>
              <a:t>09.10.2020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528C-4A5B-46B5-8246-547CEDA01C68}" type="datetime1">
              <a:rPr lang="ru-RU" smtClean="0"/>
              <a:t>09.10.2020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0B4FE-CC22-4176-A932-26F9A9E338E2}" type="datetime1">
              <a:rPr lang="ru-RU" smtClean="0"/>
              <a:t>09.10.2020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6714490-FEDE-47E3-8598-C4AFC1CDD716}" type="datetime1">
              <a:rPr lang="ru-RU" smtClean="0"/>
              <a:t>09.10.2020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3308D1FF-DA5A-49EA-860E-A8B783F6353A}" type="datetime1">
              <a:rPr lang="ru-RU" smtClean="0"/>
              <a:t>09.10.2020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5E1EF57-E0B8-455D-8F89-141EE9779399}" type="datetime1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wmf"/><Relationship Id="rId5" Type="http://schemas.openxmlformats.org/officeDocument/2006/relationships/image" Target="../media/image11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3068960"/>
            <a:ext cx="7488832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Нормативно-правовое обеспечение ГИА: </a:t>
            </a:r>
          </a:p>
          <a:p>
            <a:pPr algn="ctr"/>
            <a:r>
              <a:rPr lang="ru-RU" sz="4000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проведения государственной итоговой аттестации</a:t>
            </a:r>
            <a:endParaRPr lang="ru-RU" sz="4000" b="1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1489" y="3629"/>
            <a:ext cx="852137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Курагинская средняя общеобразовательная школа №7</a:t>
            </a:r>
            <a:endParaRPr lang="ru-RU" sz="24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rbsmi.ru/upload/iblock/b4c/b4c569c04adc7c8e3420ab5129602a4c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52" y="620688"/>
            <a:ext cx="4055156" cy="247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13.stc.all.kpcdn.net/share/i/12/10504316/inx960x6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788462"/>
            <a:ext cx="3203341" cy="21355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165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64097" y="2760017"/>
            <a:ext cx="74523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КоАП РФ Статья 19.30. Нарушение требований к ведению образовательной деятельности и организации образовательного процесса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Умышленное искажение результатов государственной итоговой аттестации и предусмотренных законодательством об образовании олимпиад школьников, а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равно нарушение установленного законодательством об образовании порядка проведения государственной итоговой аттестации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влечет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наложение административного штрафа на граждан в размере от трех тысяч до пяти тысяч рублей; на должностных лиц - от двадцати тысяч до сорока тысяч рублей; на юридических лиц - от пятидесяти тысяч до двухсот тысяч рублей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rbsmi.ru/upload/iblock/504/504522082363c8217181e2fba11529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1584176" cy="965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55777" y="848906"/>
            <a:ext cx="57606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Проведение государственной итоговой аттестации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64096" y="1844824"/>
            <a:ext cx="74523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56. Лица, допустившие нарушение настоящего Порядка, удаляются с экзамена.</a:t>
            </a:r>
          </a:p>
          <a:p>
            <a:pPr algn="just"/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34022" y="44624"/>
            <a:ext cx="677448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Курагинская средняя общеобразовательная школа №7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334022" y="44624"/>
            <a:ext cx="677448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Курагинская средняя общеобразовательная школа №7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rbsmi.ru/upload/iblock/504/504522082363c8217181e2fba11529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1584176" cy="965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55777" y="848906"/>
            <a:ext cx="576064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«Реализация «дорожной карты»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74888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Выбираем экзамены для прохождения ГИА!!! Профилизация образования!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Заявление на организацию консультаций.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классным руководителями по вопросу посещения консультаций обучающимся.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02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334022" y="44624"/>
            <a:ext cx="677448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Курагинская средняя общеобразовательная школа №7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rbsmi.ru/upload/iblock/504/504522082363c8217181e2fba11529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88" y="620688"/>
            <a:ext cx="1584176" cy="965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73688" y="1602720"/>
            <a:ext cx="75427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190,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1512 от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07.11.2018 "Об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Порядка проведения государственной итоговой аттестации по образовательным программам среднего общего образования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7" name="Picture 2" descr="https://rbsmi.ru/upload/iblock/504/504522082363c8217181e2fba11529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183723"/>
            <a:ext cx="1584176" cy="965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96638" y="4298320"/>
            <a:ext cx="751977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 ноября 2018 г. №189/1513 "Об утверждении Порядка проведения государственной итоговой аттестации по образовательным программам основного общего образования"</a:t>
            </a:r>
          </a:p>
        </p:txBody>
      </p:sp>
    </p:spTree>
    <p:extLst>
      <p:ext uri="{BB962C8B-B14F-4D97-AF65-F5344CB8AC3E}">
        <p14:creationId xmlns:p14="http://schemas.microsoft.com/office/powerpoint/2010/main" val="372702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334022" y="44624"/>
            <a:ext cx="677448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Курагинская средняя общеобразовательная школа №7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rbsmi.ru/upload/iblock/504/504522082363c8217181e2fba11529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1584176" cy="965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55777" y="692696"/>
            <a:ext cx="576064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Формы проведения ГИА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844824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 smtClean="0"/>
              <a:t>Основной государственный экзамен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 smtClean="0"/>
              <a:t>Единый государственный экзамен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2924944"/>
            <a:ext cx="576064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Кол-во предметов для прохождения ГИА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" name="Picture 2" descr="https://rbsmi.ru/upload/iblock/504/504522082363c8217181e2fba11529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996952"/>
            <a:ext cx="1584176" cy="965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74772"/>
              </p:ext>
            </p:extLst>
          </p:nvPr>
        </p:nvGraphicFramePr>
        <p:xfrm>
          <a:off x="971600" y="4221088"/>
          <a:ext cx="7200800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0"/>
                <a:gridCol w="3600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9 класс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11 класс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п.7</a:t>
                      </a:r>
                      <a:r>
                        <a:rPr lang="ru-RU" baseline="0" dirty="0" smtClean="0"/>
                        <a:t> Порядка </a:t>
                      </a:r>
                    </a:p>
                    <a:p>
                      <a:pPr algn="ctr"/>
                      <a:r>
                        <a:rPr lang="ru-RU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предмета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+ 2 по выбору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п.8</a:t>
                      </a:r>
                      <a:r>
                        <a:rPr lang="ru-RU" baseline="0" dirty="0" smtClean="0"/>
                        <a:t> Порядка</a:t>
                      </a:r>
                    </a:p>
                    <a:p>
                      <a:pPr algn="ctr"/>
                      <a:r>
                        <a:rPr lang="ru-RU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предмета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 (база/профиль)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n…. (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выбору)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987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  <p:pic>
        <p:nvPicPr>
          <p:cNvPr id="3" name="Picture 2" descr="https://rbsmi.ru/upload/iblock/504/504522082363c8217181e2fba11529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1584176" cy="965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55777" y="692696"/>
            <a:ext cx="576064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Условия допуска к ГИА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08971" y="2204864"/>
            <a:ext cx="750744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ГИА допускаются обучающиеся, не имеющие академической задолженности, в полном объеме выполнившие учебный план или индивидуальный учебный план (имеющие годовые отметки по всем учебным предметам учебного плана за IX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класс/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класс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ниже удовлетворительных), а также имеющие результат "зачет" </a:t>
            </a:r>
            <a:r>
              <a:rPr lang="ru-RU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итоговое собеседование по русскому 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языку/ за итоговое сочинение. </a:t>
            </a:r>
            <a:endParaRPr lang="ru-RU" sz="24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 10/ п.11 Порядка проведения ГИА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34022" y="44624"/>
            <a:ext cx="677448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Курагинская средняя общеобразовательная школа №7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52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  <p:pic>
        <p:nvPicPr>
          <p:cNvPr id="3" name="Picture 2" descr="https://rbsmi.ru/upload/iblock/504/504522082363c8217181e2fba11529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1584176" cy="965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55777" y="692696"/>
            <a:ext cx="576064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Сроки проведения итогового собеседования/ итогового сочинения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240368"/>
              </p:ext>
            </p:extLst>
          </p:nvPr>
        </p:nvGraphicFramePr>
        <p:xfrm>
          <a:off x="971600" y="2118608"/>
          <a:ext cx="7200800" cy="174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0"/>
                <a:gridCol w="3600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9 класс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11 класс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 algn="ctr">
                        <a:buFont typeface="Arial" panose="020B0604020202020204" pitchFamily="34" charset="0"/>
                        <a:buChar char="•"/>
                      </a:pP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февраля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2021 г.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8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декабря 2020 года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8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февраля 2021 года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8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 мая 2021 года </a:t>
                      </a:r>
                      <a:endParaRPr lang="ru-RU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https://rbsmi.ru/upload/iblock/504/504522082363c8217181e2fba115297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005064"/>
            <a:ext cx="1296144" cy="7898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99592" y="3933056"/>
            <a:ext cx="576064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Сроки подачи заявления для участия в ГИА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503347"/>
              </p:ext>
            </p:extLst>
          </p:nvPr>
        </p:nvGraphicFramePr>
        <p:xfrm>
          <a:off x="899590" y="4941168"/>
          <a:ext cx="7416826" cy="88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8413"/>
                <a:gridCol w="370841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9 класс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11 класс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 algn="ctr">
                        <a:buFont typeface="Arial" panose="020B0604020202020204" pitchFamily="34" charset="0"/>
                        <a:buChar char="•"/>
                      </a:pP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 марта 2021 г.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8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 1 февраля 2021 г.</a:t>
                      </a:r>
                      <a:endParaRPr lang="ru-RU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334022" y="44624"/>
            <a:ext cx="677448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Курагинская средняя общеобразовательная школа №7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84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  <p:pic>
        <p:nvPicPr>
          <p:cNvPr id="3" name="Picture 2" descr="https://rbsmi.ru/upload/iblock/504/504522082363c8217181e2fba11529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1584176" cy="965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55777" y="692696"/>
            <a:ext cx="57606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Предварительные мероприятия (Реализация «Дорожной карты по подготовке к ГИА»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390871"/>
              </p:ext>
            </p:extLst>
          </p:nvPr>
        </p:nvGraphicFramePr>
        <p:xfrm>
          <a:off x="971600" y="1844824"/>
          <a:ext cx="72008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0"/>
                <a:gridCol w="3600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9 класс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11 класс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«Пробное собеседование»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21.11.2020 г.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19.12.2020 г.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«Пробное сочинение»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17.10.2020 г.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21.11.2020 г.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ru-RU" sz="2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«Пробные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экзамены»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 2020 г.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 2021 г.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 2021 г.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ru-RU" sz="2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«Пробные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экзамены»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 2020 г.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февраль 2021 г.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апрель 2021 г.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99592" y="5611887"/>
            <a:ext cx="723364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!!! Критерии оценивания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34022" y="44624"/>
            <a:ext cx="677448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Курагинская средняя общеобразовательная школа №7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10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  <p:pic>
        <p:nvPicPr>
          <p:cNvPr id="3" name="Picture 2" descr="https://rbsmi.ru/upload/iblock/504/504522082363c8217181e2fba11529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1584176" cy="965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55777" y="848906"/>
            <a:ext cx="57606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Проведение государственной итоговой аттестации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https://cf2.ppt-online.org/files2/slide/g/Gvr9JMz4OCAiobPdjkeaT78mEpqYx0hRWuw51H/slide-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99" b="7142"/>
          <a:stretch/>
        </p:blipFill>
        <p:spPr bwMode="auto">
          <a:xfrm>
            <a:off x="1057999" y="1844824"/>
            <a:ext cx="7114401" cy="34588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8738" y="5445224"/>
            <a:ext cx="71256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ППЭ 7301/ ППЭ 7305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34022" y="44624"/>
            <a:ext cx="677448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Курагинская средняя общеобразовательная школа №7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13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  <p:pic>
        <p:nvPicPr>
          <p:cNvPr id="3" name="Picture 2" descr="https://rbsmi.ru/upload/iblock/504/504522082363c8217181e2fba115297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1584176" cy="965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55777" y="848906"/>
            <a:ext cx="57606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Проведение государственной итоговой аттестации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9" name="Picture 11" descr="https://trader.garant.ru/images/706bd34581dd47cb205c9ff4a828e7c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600" y="-41638538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41439" y="1916832"/>
            <a:ext cx="747497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экзамена выполняют экзаменационную работу самостоятельно, без помощи посторонних лиц. Во время экзамена на рабочем столе участника ГИА помимо экзаменационных материалов находятся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гелевая или капиллярная ручка с чернилами черного цвета;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документ, удостоверяющий личность;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средства обучения 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воспитания;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лекарства и питание (при необходимости);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специальные технические средства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необходимости);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листы бумаги для черновиков, выданные в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ППЭ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334022" y="44624"/>
            <a:ext cx="677448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Курагинская средняя общеобразовательная школа №7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7176" name="DefaultOcx" r:id="rId2" imgW="914400" imgH="228600"/>
        </mc:Choice>
        <mc:Fallback>
          <p:control name="DefaultOcx" r:id="rId2" imgW="914400" imgH="228600">
            <p:pic>
              <p:nvPicPr>
                <p:cNvPr id="0" name="DefaultOcx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27175" y="0"/>
                  <a:ext cx="911225" cy="2317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28185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  <p:pic>
        <p:nvPicPr>
          <p:cNvPr id="3" name="Picture 2" descr="https://rbsmi.ru/upload/iblock/504/504522082363c8217181e2fba11529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1584176" cy="965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55777" y="848906"/>
            <a:ext cx="57606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Проведение государственной итоговой аттестации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4543" y="1988840"/>
            <a:ext cx="748187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день проведения экзамена в ППЭ запрещается: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участникам ГИА - иметь при себе средства связи, электронно-вычислительную технику, фото-, аудио- и видеоаппаратуру, справочные материалы, письменные заметки и иные средства хранения и передачи информации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34022" y="44624"/>
            <a:ext cx="677448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Курагинская средняя общеобразовательная школа №7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71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935</TotalTime>
  <Words>572</Words>
  <Application>Microsoft Office PowerPoint</Application>
  <PresentationFormat>Экран (4:3)</PresentationFormat>
  <Paragraphs>100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Alexandr</cp:lastModifiedBy>
  <cp:revision>15</cp:revision>
  <dcterms:created xsi:type="dcterms:W3CDTF">2018-02-13T10:05:48Z</dcterms:created>
  <dcterms:modified xsi:type="dcterms:W3CDTF">2020-10-10T00:08:34Z</dcterms:modified>
</cp:coreProperties>
</file>