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9" r:id="rId2"/>
    <p:sldId id="270" r:id="rId3"/>
    <p:sldId id="271" r:id="rId4"/>
    <p:sldId id="272" r:id="rId5"/>
    <p:sldId id="273" r:id="rId6"/>
    <p:sldId id="274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9BD92-010A-49C9-B9E7-B64495A16B89}" type="datetimeFigureOut">
              <a:rPr lang="ru-RU" smtClean="0"/>
              <a:t>14.10.2020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44AED-D095-4A63-ADFE-F880368F4D9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048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800" dirty="0" smtClean="0">
                <a:latin typeface="Comic Sans MS" panose="030F0702030302020204" pitchFamily="66" charset="0"/>
              </a:rPr>
              <a:t>Порядок</a:t>
            </a:r>
            <a:r>
              <a:rPr lang="ru-RU" sz="800" baseline="0" dirty="0" smtClean="0">
                <a:latin typeface="Comic Sans MS" panose="030F0702030302020204" pitchFamily="66" charset="0"/>
              </a:rPr>
              <a:t> выполнения действий: 1. Прочитайте вопрос от </a:t>
            </a:r>
            <a:r>
              <a:rPr lang="ru-RU" sz="800" baseline="0" dirty="0" err="1" smtClean="0">
                <a:latin typeface="Comic Sans MS" panose="030F0702030302020204" pitchFamily="66" charset="0"/>
              </a:rPr>
              <a:t>Л.А.Якубовича</a:t>
            </a:r>
            <a:r>
              <a:rPr lang="ru-RU" sz="800" baseline="0" dirty="0" smtClean="0">
                <a:latin typeface="Comic Sans MS" panose="030F0702030302020204" pitchFamily="66" charset="0"/>
              </a:rPr>
              <a:t>. 2.Вращайте барабан. 3. Нажимайте на буквы, если они есть в слове, то буквы будут открыты.</a:t>
            </a:r>
            <a:endParaRPr lang="ru-RU" sz="800" dirty="0">
              <a:latin typeface="Comic Sans MS" panose="030F0702030302020204" pitchFamily="66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B2A5C-5CD9-4D0E-8E6A-522E029820D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935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800" dirty="0" smtClean="0">
                <a:latin typeface="Comic Sans MS" panose="030F0702030302020204" pitchFamily="66" charset="0"/>
              </a:rPr>
              <a:t>Порядок</a:t>
            </a:r>
            <a:r>
              <a:rPr lang="ru-RU" sz="800" baseline="0" dirty="0" smtClean="0">
                <a:latin typeface="Comic Sans MS" panose="030F0702030302020204" pitchFamily="66" charset="0"/>
              </a:rPr>
              <a:t> выполнения действий: 1. Прочитайте вопрос от </a:t>
            </a:r>
            <a:r>
              <a:rPr lang="ru-RU" sz="800" baseline="0" dirty="0" err="1" smtClean="0">
                <a:latin typeface="Comic Sans MS" panose="030F0702030302020204" pitchFamily="66" charset="0"/>
              </a:rPr>
              <a:t>Л.А.Якубовича</a:t>
            </a:r>
            <a:r>
              <a:rPr lang="ru-RU" sz="800" baseline="0" dirty="0" smtClean="0">
                <a:latin typeface="Comic Sans MS" panose="030F0702030302020204" pitchFamily="66" charset="0"/>
              </a:rPr>
              <a:t>. 2.Вращайте барабан. 3. Нажимайте на буквы, если они есть в слове, то буквы будут открыты.</a:t>
            </a:r>
            <a:endParaRPr lang="ru-RU" sz="800" dirty="0">
              <a:latin typeface="Comic Sans MS" panose="030F0702030302020204" pitchFamily="66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B2A5C-5CD9-4D0E-8E6A-522E029820D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935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800" dirty="0" smtClean="0">
                <a:latin typeface="Comic Sans MS" panose="030F0702030302020204" pitchFamily="66" charset="0"/>
              </a:rPr>
              <a:t>Порядок</a:t>
            </a:r>
            <a:r>
              <a:rPr lang="ru-RU" sz="800" baseline="0" dirty="0" smtClean="0">
                <a:latin typeface="Comic Sans MS" panose="030F0702030302020204" pitchFamily="66" charset="0"/>
              </a:rPr>
              <a:t> выполнения действий: 1. Прочитайте вопрос от </a:t>
            </a:r>
            <a:r>
              <a:rPr lang="ru-RU" sz="800" baseline="0" dirty="0" err="1" smtClean="0">
                <a:latin typeface="Comic Sans MS" panose="030F0702030302020204" pitchFamily="66" charset="0"/>
              </a:rPr>
              <a:t>Л.А.Якубовича</a:t>
            </a:r>
            <a:r>
              <a:rPr lang="ru-RU" sz="800" baseline="0" dirty="0" smtClean="0">
                <a:latin typeface="Comic Sans MS" panose="030F0702030302020204" pitchFamily="66" charset="0"/>
              </a:rPr>
              <a:t>. 2.Вращайте барабан. 3. Нажимайте на буквы, если они есть в слове, то буквы будут открыты.</a:t>
            </a:r>
            <a:endParaRPr lang="ru-RU" sz="800" dirty="0">
              <a:latin typeface="Comic Sans MS" panose="030F0702030302020204" pitchFamily="66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B2A5C-5CD9-4D0E-8E6A-522E029820D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935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800" dirty="0" smtClean="0">
                <a:latin typeface="Comic Sans MS" panose="030F0702030302020204" pitchFamily="66" charset="0"/>
              </a:rPr>
              <a:t>Порядок</a:t>
            </a:r>
            <a:r>
              <a:rPr lang="ru-RU" sz="800" baseline="0" dirty="0" smtClean="0">
                <a:latin typeface="Comic Sans MS" panose="030F0702030302020204" pitchFamily="66" charset="0"/>
              </a:rPr>
              <a:t> выполнения действий: 1. Прочитайте вопрос от </a:t>
            </a:r>
            <a:r>
              <a:rPr lang="ru-RU" sz="800" baseline="0" dirty="0" err="1" smtClean="0">
                <a:latin typeface="Comic Sans MS" panose="030F0702030302020204" pitchFamily="66" charset="0"/>
              </a:rPr>
              <a:t>Л.А.Якубовича</a:t>
            </a:r>
            <a:r>
              <a:rPr lang="ru-RU" sz="800" baseline="0" dirty="0" smtClean="0">
                <a:latin typeface="Comic Sans MS" panose="030F0702030302020204" pitchFamily="66" charset="0"/>
              </a:rPr>
              <a:t>. 2.Вращайте барабан. 3. Нажимайте на буквы, если они есть в слове, то буквы будут открыты.</a:t>
            </a:r>
            <a:endParaRPr lang="ru-RU" sz="800" dirty="0">
              <a:latin typeface="Comic Sans MS" panose="030F0702030302020204" pitchFamily="66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B2A5C-5CD9-4D0E-8E6A-522E029820D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9354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800" dirty="0" smtClean="0">
                <a:latin typeface="Comic Sans MS" panose="030F0702030302020204" pitchFamily="66" charset="0"/>
              </a:rPr>
              <a:t>Порядок</a:t>
            </a:r>
            <a:r>
              <a:rPr lang="ru-RU" sz="800" baseline="0" dirty="0" smtClean="0">
                <a:latin typeface="Comic Sans MS" panose="030F0702030302020204" pitchFamily="66" charset="0"/>
              </a:rPr>
              <a:t> выполнения действий: 1. Прочитайте вопрос от </a:t>
            </a:r>
            <a:r>
              <a:rPr lang="ru-RU" sz="800" baseline="0" dirty="0" err="1" smtClean="0">
                <a:latin typeface="Comic Sans MS" panose="030F0702030302020204" pitchFamily="66" charset="0"/>
              </a:rPr>
              <a:t>Л.А.Якубовича</a:t>
            </a:r>
            <a:r>
              <a:rPr lang="ru-RU" sz="800" baseline="0" dirty="0" smtClean="0">
                <a:latin typeface="Comic Sans MS" panose="030F0702030302020204" pitchFamily="66" charset="0"/>
              </a:rPr>
              <a:t>. 2.Вращайте барабан. 3. Нажимайте на буквы, если они есть в слове, то буквы будут открыты.</a:t>
            </a:r>
            <a:endParaRPr lang="ru-RU" sz="800" dirty="0">
              <a:latin typeface="Comic Sans MS" panose="030F0702030302020204" pitchFamily="66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B2A5C-5CD9-4D0E-8E6A-522E029820D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5935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D4FF9-D350-482C-BAAB-DFECA6AF46EA}" type="datetime1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4FA97-5A44-4915-B6DF-9786BD1306D1}" type="datetime1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6EB9-A1F0-4DA8-9C40-E7C0FD30BDA3}" type="datetime1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FF9E7-F01F-4E53-80B3-380B6C4ABD3D}" type="datetime1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C9A4-8131-4892-8CE6-21EC127B091B}" type="datetime1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B34B4-CABF-4A5A-9517-9502EF8E7486}" type="datetime1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D5805-E733-476C-8E83-1ABCFAA7D24E}" type="datetime1">
              <a:rPr lang="en-US" smtClean="0"/>
              <a:t>10/14/2020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E3497-41BB-45C5-A653-A53914A942B2}" type="datetime1">
              <a:rPr lang="en-US" smtClean="0"/>
              <a:t>10/14/2020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D1943-37CC-4B28-8F11-431F25929D05}" type="datetime1">
              <a:rPr lang="en-US" smtClean="0"/>
              <a:t>10/14/2020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C1BBD-09EF-40E4-ADA5-B9BAB71A344B}" type="datetime1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3B460-EACB-4A6B-AD19-00B1AC098773}" type="datetime1">
              <a:rPr lang="en-US" smtClean="0"/>
              <a:t>10/14/2020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B4C2F-3F98-4BE0-B8E8-D2915748BD98}" type="datetime1">
              <a:rPr lang="en-US" smtClean="0"/>
              <a:t>10/14/2020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hf hdr="0" ftr="0" dt="0"/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5" name="Рисунок 4" descr="99a231a34446b73cdd8e7fdd542d674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732295"/>
            <a:ext cx="5856651" cy="439248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 rot="16405134">
            <a:off x="1281602" y="-71259"/>
            <a:ext cx="6677568" cy="799959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ircle">
              <a:avLst>
                <a:gd name="adj" fmla="val 11268967"/>
              </a:avLst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Изучаем финансовую грамотность вместе!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0536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8662" y="185311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З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64766" y="190572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О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0870" y="185310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Л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36974" y="188640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О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3078" y="190572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Т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09182" y="190572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Н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45286" y="188640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И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81390" y="190572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К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41390" y="174803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77494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13598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49702" y="174803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685806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621910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58014" y="174803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94118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9163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А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1171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Б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23179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В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95187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Г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67195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Д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39203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Е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11211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Ё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83219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Ж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55227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З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27235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И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99243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Й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9163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К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51171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Л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23179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М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5187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Н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67195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О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39203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П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11211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Р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83219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С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55227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Т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27235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У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99243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Ф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9163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Х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51171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Ц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23179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Ч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95187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Ш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67195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Щ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39203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Ъ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11211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Ы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83219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Ь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55227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Э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27235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Ю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799243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Я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pic>
        <p:nvPicPr>
          <p:cNvPr id="55" name="Рисунок 29" descr="3667_html_m7ebaefa4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411821"/>
            <a:ext cx="2862746" cy="3537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Номер слайда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/>
          </a:p>
        </p:txBody>
      </p:sp>
      <p:grpSp>
        <p:nvGrpSpPr>
          <p:cNvPr id="2" name="Группа 4"/>
          <p:cNvGrpSpPr>
            <a:grpSpLocks/>
          </p:cNvGrpSpPr>
          <p:nvPr/>
        </p:nvGrpSpPr>
        <p:grpSpPr bwMode="auto">
          <a:xfrm>
            <a:off x="2567471" y="3472542"/>
            <a:ext cx="2967583" cy="3233852"/>
            <a:chOff x="422596" y="2204864"/>
            <a:chExt cx="4033863" cy="4143803"/>
          </a:xfrm>
        </p:grpSpPr>
        <p:grpSp>
          <p:nvGrpSpPr>
            <p:cNvPr id="3" name="Группа 54"/>
            <p:cNvGrpSpPr>
              <a:grpSpLocks/>
            </p:cNvGrpSpPr>
            <p:nvPr/>
          </p:nvGrpSpPr>
          <p:grpSpPr bwMode="auto">
            <a:xfrm>
              <a:off x="422596" y="2204864"/>
              <a:ext cx="4033863" cy="4143803"/>
              <a:chOff x="955325" y="1556792"/>
              <a:chExt cx="4033863" cy="4143803"/>
            </a:xfrm>
          </p:grpSpPr>
          <p:grpSp>
            <p:nvGrpSpPr>
              <p:cNvPr id="12" name="Группа 56"/>
              <p:cNvGrpSpPr>
                <a:grpSpLocks/>
              </p:cNvGrpSpPr>
              <p:nvPr/>
            </p:nvGrpSpPr>
            <p:grpSpPr bwMode="auto">
              <a:xfrm>
                <a:off x="955325" y="1556792"/>
                <a:ext cx="4033863" cy="4143803"/>
                <a:chOff x="955325" y="1556792"/>
                <a:chExt cx="4033863" cy="4143803"/>
              </a:xfrm>
            </p:grpSpPr>
            <p:grpSp>
              <p:nvGrpSpPr>
                <p:cNvPr id="21" name="Группа 60"/>
                <p:cNvGrpSpPr>
                  <a:grpSpLocks/>
                </p:cNvGrpSpPr>
                <p:nvPr/>
              </p:nvGrpSpPr>
              <p:grpSpPr bwMode="auto">
                <a:xfrm>
                  <a:off x="971601" y="1556792"/>
                  <a:ext cx="4017587" cy="4143803"/>
                  <a:chOff x="971601" y="1556792"/>
                  <a:chExt cx="4017587" cy="4143803"/>
                </a:xfrm>
              </p:grpSpPr>
              <p:grpSp>
                <p:nvGrpSpPr>
                  <p:cNvPr id="57" name="Группа 62"/>
                  <p:cNvGrpSpPr>
                    <a:grpSpLocks/>
                  </p:cNvGrpSpPr>
                  <p:nvPr/>
                </p:nvGrpSpPr>
                <p:grpSpPr bwMode="auto">
                  <a:xfrm>
                    <a:off x="971601" y="1556792"/>
                    <a:ext cx="4017587" cy="4143803"/>
                    <a:chOff x="971601" y="1556792"/>
                    <a:chExt cx="4017587" cy="4143803"/>
                  </a:xfrm>
                </p:grpSpPr>
                <p:grpSp>
                  <p:nvGrpSpPr>
                    <p:cNvPr id="58" name="Группа 6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71601" y="1556792"/>
                      <a:ext cx="4017587" cy="4143803"/>
                      <a:chOff x="971601" y="1556792"/>
                      <a:chExt cx="4017587" cy="4143803"/>
                    </a:xfrm>
                  </p:grpSpPr>
                  <p:grpSp>
                    <p:nvGrpSpPr>
                      <p:cNvPr id="60" name="Группа 6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971601" y="1556792"/>
                        <a:ext cx="4017587" cy="4086049"/>
                        <a:chOff x="971601" y="1556792"/>
                        <a:chExt cx="4017587" cy="4086049"/>
                      </a:xfrm>
                    </p:grpSpPr>
                    <p:grpSp>
                      <p:nvGrpSpPr>
                        <p:cNvPr id="62" name="Группа 6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971601" y="1556792"/>
                          <a:ext cx="4017587" cy="4086049"/>
                          <a:chOff x="971601" y="1556792"/>
                          <a:chExt cx="4017587" cy="4086049"/>
                        </a:xfrm>
                      </p:grpSpPr>
                      <p:grpSp>
                        <p:nvGrpSpPr>
                          <p:cNvPr id="64" name="Группа 7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971601" y="1556792"/>
                            <a:ext cx="4017587" cy="4086049"/>
                            <a:chOff x="971601" y="1556792"/>
                            <a:chExt cx="4017587" cy="4086049"/>
                          </a:xfrm>
                        </p:grpSpPr>
                        <p:grpSp>
                          <p:nvGrpSpPr>
                            <p:cNvPr id="66" name="Группа 7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971601" y="1556792"/>
                              <a:ext cx="4017587" cy="4086049"/>
                              <a:chOff x="971601" y="1556792"/>
                              <a:chExt cx="4017587" cy="4086049"/>
                            </a:xfrm>
                          </p:grpSpPr>
                          <p:grpSp>
                            <p:nvGrpSpPr>
                              <p:cNvPr id="68" name="Группа 74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971601" y="1556792"/>
                                <a:ext cx="4017587" cy="4086049"/>
                                <a:chOff x="827585" y="1526657"/>
                                <a:chExt cx="4017587" cy="4086049"/>
                              </a:xfrm>
                            </p:grpSpPr>
                            <p:pic>
                              <p:nvPicPr>
                                <p:cNvPr id="78" name="Picture 28" descr="оля-ля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5">
                                  <a:clrChange>
                                    <a:clrFrom>
                                      <a:srgbClr val="FFFEBB"/>
                                    </a:clrFrom>
                                    <a:clrTo>
                                      <a:srgbClr val="FFFEBB">
                                        <a:alpha val="0"/>
                                      </a:srgbClr>
                                    </a:clrTo>
                                  </a:clrChange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827585" y="1629635"/>
                                  <a:ext cx="4017587" cy="3983071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</a:extLst>
                              </p:spPr>
                            </p:pic>
                            <p:sp>
                              <p:nvSpPr>
                                <p:cNvPr id="79" name="Прямоугольник 78"/>
                                <p:cNvSpPr/>
                                <p:nvPr/>
                              </p:nvSpPr>
                              <p:spPr>
                                <a:xfrm rot="622995">
                                  <a:off x="2922523" y="1526657"/>
                                  <a:ext cx="548548" cy="923330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none">
                                  <a:spAutoFit/>
                                  <a:scene3d>
                                    <a:camera prst="orthographicFront"/>
                                    <a:lightRig rig="soft" dir="t">
                                      <a:rot lat="0" lon="0" rev="10800000"/>
                                    </a:lightRig>
                                  </a:scene3d>
                                  <a:sp3d>
                                    <a:bevelT w="27940" h="12700"/>
                                    <a:contourClr>
                                      <a:srgbClr val="DDDDDD"/>
                                    </a:contourClr>
                                  </a:sp3d>
                                </a:bodyPr>
                                <a:lstStyle/>
                                <a:p>
                                  <a:pPr algn="ctr">
                                    <a:defRPr/>
                                  </a:pPr>
                                  <a:r>
                                    <a:rPr lang="ru-RU" sz="5400" b="1" spc="150" dirty="0">
                                      <a:ln w="11430"/>
                                      <a:solidFill>
                                        <a:srgbClr val="F8F8F8"/>
                                      </a:solidFill>
                                      <a:effectLst>
                                        <a:outerShdw blurRad="25400" algn="tl" rotWithShape="0">
                                          <a:srgbClr val="000000">
                                            <a:alpha val="43000"/>
                                          </a:srgbClr>
                                        </a:outerShdw>
                                      </a:effectLst>
                                    </a:rPr>
                                    <a:t>+</a:t>
                                  </a:r>
                                </a:p>
                              </p:txBody>
                            </p:sp>
                          </p:grpSp>
                          <p:sp>
                            <p:nvSpPr>
                              <p:cNvPr id="77" name="Прямоугольник 76"/>
                              <p:cNvSpPr/>
                              <p:nvPr/>
                            </p:nvSpPr>
                            <p:spPr>
                              <a:xfrm rot="2202538">
                                <a:off x="3688188" y="2108024"/>
                                <a:ext cx="738955" cy="749973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 algn="ctr">
                                  <a:defRPr/>
                                </a:pPr>
                                <a:r>
                                  <a:rPr lang="ru-RU" sz="3200" b="1" dirty="0">
                                    <a:ln w="17780" cmpd="sng">
                                      <a:solidFill>
                                        <a:srgbClr val="FFFFFF"/>
                                      </a:solidFill>
                                      <a:prstDash val="solid"/>
                                      <a:miter lim="800000"/>
                                    </a:ln>
                                    <a:gradFill rotWithShape="1">
                                      <a:gsLst>
                                        <a:gs pos="0">
                                          <a:srgbClr val="000000">
                                            <a:tint val="92000"/>
                                            <a:shade val="100000"/>
                                            <a:satMod val="150000"/>
                                          </a:srgbClr>
                                        </a:gs>
                                        <a:gs pos="49000">
                                          <a:srgbClr val="000000">
                                            <a:tint val="89000"/>
                                            <a:shade val="90000"/>
                                            <a:satMod val="150000"/>
                                          </a:srgbClr>
                                        </a:gs>
                                        <a:gs pos="50000">
                                          <a:srgbClr val="000000">
                                            <a:tint val="100000"/>
                                            <a:shade val="75000"/>
                                            <a:satMod val="150000"/>
                                          </a:srgbClr>
                                        </a:gs>
                                        <a:gs pos="95000">
                                          <a:srgbClr val="000000">
                                            <a:shade val="47000"/>
                                            <a:satMod val="150000"/>
                                          </a:srgbClr>
                                        </a:gs>
                                        <a:gs pos="100000">
                                          <a:srgbClr val="000000">
                                            <a:shade val="39000"/>
                                            <a:satMod val="150000"/>
                                          </a:srgbClr>
                                        </a:gs>
                                      </a:gsLst>
                                      <a:lin ang="5400000"/>
                                    </a:gradFill>
                                    <a:effectLst>
                                      <a:outerShdw blurRad="50800" algn="tl" rotWithShape="0">
                                        <a:srgbClr val="000000"/>
                                      </a:outerShdw>
                                    </a:effectLst>
                                  </a:rPr>
                                  <a:t>50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75" name="Прямоугольник 74"/>
                            <p:cNvSpPr/>
                            <p:nvPr/>
                          </p:nvSpPr>
                          <p:spPr>
                            <a:xfrm rot="4922632">
                              <a:off x="4155982" y="2875544"/>
                              <a:ext cx="763132" cy="726214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 algn="ctr">
                                <a:defRPr/>
                              </a:pPr>
                              <a:r>
                                <a:rPr lang="ru-RU" sz="3200" dirty="0">
                                  <a:ln w="18415" cmpd="sng">
                                    <a:solidFill>
                                      <a:srgbClr val="FFFFFF"/>
                                    </a:solidFill>
                                    <a:prstDash val="solid"/>
                                  </a:ln>
                                  <a:solidFill>
                                    <a:srgbClr val="FFFFFF"/>
                                  </a:solidFill>
                                  <a:effectLst>
                                    <a:outerShdw blurRad="63500" dir="3600000" algn="tl" rotWithShape="0">
                                      <a:srgbClr val="000000">
                                        <a:alpha val="70000"/>
                                      </a:srgbClr>
                                    </a:outerShdw>
                                  </a:effectLst>
                                </a:rPr>
                                <a:t>х2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73" name="Прямоугольник 72"/>
                          <p:cNvSpPr/>
                          <p:nvPr/>
                        </p:nvSpPr>
                        <p:spPr>
                          <a:xfrm rot="6308384">
                            <a:off x="4094321" y="3767489"/>
                            <a:ext cx="1026280" cy="726214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 algn="ctr">
                              <a:defRPr/>
                            </a:pPr>
                            <a:r>
                              <a:rPr lang="ru-RU" sz="3200" b="1" dirty="0">
                                <a:ln w="17780" cmpd="sng">
                                  <a:solidFill>
                                    <a:srgbClr val="FFFFFF"/>
                                  </a:solidFill>
                                  <a:prstDash val="solid"/>
                                  <a:miter lim="800000"/>
                                </a:ln>
                                <a:gradFill rotWithShape="1">
                                  <a:gsLst>
                                    <a:gs pos="0">
                                      <a:srgbClr val="000000">
                                        <a:tint val="92000"/>
                                        <a:shade val="100000"/>
                                        <a:satMod val="150000"/>
                                      </a:srgbClr>
                                    </a:gs>
                                    <a:gs pos="49000">
                                      <a:srgbClr val="000000">
                                        <a:tint val="89000"/>
                                        <a:shade val="90000"/>
                                        <a:satMod val="150000"/>
                                      </a:srgbClr>
                                    </a:gs>
                                    <a:gs pos="50000">
                                      <a:srgbClr val="000000">
                                        <a:tint val="100000"/>
                                        <a:shade val="75000"/>
                                        <a:satMod val="150000"/>
                                      </a:srgbClr>
                                    </a:gs>
                                    <a:gs pos="95000">
                                      <a:srgbClr val="000000">
                                        <a:shade val="47000"/>
                                        <a:satMod val="150000"/>
                                      </a:srgbClr>
                                    </a:gs>
                                    <a:gs pos="100000">
                                      <a:srgbClr val="000000">
                                        <a:shade val="39000"/>
                                        <a:satMod val="150000"/>
                                      </a:srgbClr>
                                    </a:gs>
                                  </a:gsLst>
                                  <a:lin ang="5400000"/>
                                </a:gradFill>
                                <a:effectLst>
                                  <a:outerShdw blurRad="50800" algn="tl" rotWithShape="0">
                                    <a:srgbClr val="000000"/>
                                  </a:outerShdw>
                                </a:effectLst>
                              </a:rPr>
                              <a:t>100</a:t>
                            </a:r>
                          </a:p>
                        </p:txBody>
                      </p:sp>
                    </p:grpSp>
                    <p:sp>
                      <p:nvSpPr>
                        <p:cNvPr id="71" name="Прямоугольник 70"/>
                        <p:cNvSpPr/>
                        <p:nvPr/>
                      </p:nvSpPr>
                      <p:spPr>
                        <a:xfrm rot="8136348">
                          <a:off x="3668832" y="4611948"/>
                          <a:ext cx="1067425" cy="59208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>
                            <a:defRPr/>
                          </a:pPr>
                          <a:r>
                            <a:rPr lang="ru-RU" sz="2400" dirty="0">
                              <a:ln w="18415" cmpd="sng">
                                <a:solidFill>
                                  <a:srgbClr val="FFFFFF"/>
                                </a:solidFill>
                                <a:prstDash val="solid"/>
                              </a:ln>
                              <a:solidFill>
                                <a:srgbClr val="FFFFFF"/>
                              </a:solidFill>
                              <a:effectLst>
                                <a:outerShdw blurRad="63500" dir="3600000" algn="tl" rotWithShape="0">
                                  <a:srgbClr val="000000">
                                    <a:alpha val="70000"/>
                                  </a:srgbClr>
                                </a:outerShdw>
                              </a:effectLst>
                            </a:rPr>
                            <a:t>шанс</a:t>
                          </a:r>
                        </a:p>
                      </p:txBody>
                    </p:sp>
                  </p:grpSp>
                  <p:sp>
                    <p:nvSpPr>
                      <p:cNvPr id="69" name="Прямоугольник 68"/>
                      <p:cNvSpPr/>
                      <p:nvPr/>
                    </p:nvSpPr>
                    <p:spPr>
                      <a:xfrm rot="9991816">
                        <a:off x="2897977" y="4950622"/>
                        <a:ext cx="993767" cy="74997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>
                        <a:spAutoFit/>
                      </a:bodyPr>
                      <a:lstStyle/>
                      <a:p>
                        <a:pPr algn="ctr">
                          <a:defRPr/>
                        </a:pPr>
                        <a:r>
                          <a:rPr lang="ru-RU" sz="3200" b="1" dirty="0">
                            <a:ln w="17780" cmpd="sng">
                              <a:solidFill>
                                <a:srgbClr val="FFFFFF"/>
                              </a:solidFill>
                              <a:prstDash val="solid"/>
                              <a:miter lim="800000"/>
                            </a:ln>
                            <a:gradFill rotWithShape="1">
                              <a:gsLst>
                                <a:gs pos="0">
                                  <a:srgbClr val="000000">
                                    <a:tint val="92000"/>
                                    <a:shade val="100000"/>
                                    <a:satMod val="150000"/>
                                  </a:srgbClr>
                                </a:gs>
                                <a:gs pos="49000">
                                  <a:srgbClr val="000000">
                                    <a:tint val="89000"/>
                                    <a:shade val="90000"/>
                                    <a:satMod val="150000"/>
                                  </a:srgbClr>
                                </a:gs>
                                <a:gs pos="50000">
                                  <a:srgbClr val="000000">
                                    <a:tint val="100000"/>
                                    <a:shade val="75000"/>
                                    <a:satMod val="150000"/>
                                  </a:srgbClr>
                                </a:gs>
                                <a:gs pos="95000">
                                  <a:srgbClr val="000000">
                                    <a:shade val="47000"/>
                                    <a:satMod val="150000"/>
                                  </a:srgbClr>
                                </a:gs>
                                <a:gs pos="100000">
                                  <a:srgbClr val="000000">
                                    <a:shade val="39000"/>
                                    <a:satMod val="15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algn="tl" rotWithShape="0">
                                <a:srgbClr val="000000"/>
                              </a:outerShdw>
                            </a:effectLst>
                          </a:rPr>
                          <a:t>150</a:t>
                        </a:r>
                      </a:p>
                    </p:txBody>
                  </p:sp>
                </p:grpSp>
                <p:sp>
                  <p:nvSpPr>
                    <p:cNvPr id="67" name="Прямоугольник 66"/>
                    <p:cNvSpPr/>
                    <p:nvPr/>
                  </p:nvSpPr>
                  <p:spPr>
                    <a:xfrm rot="11752548">
                      <a:off x="1951319" y="4933486"/>
                      <a:ext cx="993767" cy="749973"/>
                    </a:xfrm>
                    <a:prstGeom prst="rect">
                      <a:avLst/>
                    </a:prstGeom>
                    <a:noFill/>
                  </p:spPr>
                  <p:txBody>
                    <a:bodyPr wrap="none"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ru-RU" sz="3200" dirty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200</a:t>
                      </a:r>
                    </a:p>
                  </p:txBody>
                </p:sp>
              </p:grpSp>
              <p:sp>
                <p:nvSpPr>
                  <p:cNvPr id="65" name="Прямоугольник 64"/>
                  <p:cNvSpPr/>
                  <p:nvPr/>
                </p:nvSpPr>
                <p:spPr>
                  <a:xfrm rot="17501029">
                    <a:off x="752495" y="2951406"/>
                    <a:ext cx="1061358" cy="573328"/>
                  </a:xfrm>
                  <a:prstGeom prst="rect">
                    <a:avLst/>
                  </a:prstGeom>
                  <a:noFill/>
                </p:spPr>
                <p:txBody>
                  <a:bodyPr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ru-RU" sz="2400" b="1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rPr>
                      <a:t>приз</a:t>
                    </a:r>
                  </a:p>
                </p:txBody>
              </p:sp>
            </p:grpSp>
            <p:sp>
              <p:nvSpPr>
                <p:cNvPr id="63" name="Прямоугольник 62"/>
                <p:cNvSpPr/>
                <p:nvPr/>
              </p:nvSpPr>
              <p:spPr>
                <a:xfrm rot="15408026">
                  <a:off x="805292" y="3744308"/>
                  <a:ext cx="1026280" cy="726214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 algn="ctr">
                    <a:defRPr/>
                  </a:pPr>
                  <a:r>
                    <a:rPr lang="ru-RU" sz="3200" dirty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250</a:t>
                  </a:r>
                </a:p>
              </p:txBody>
            </p:sp>
          </p:grpSp>
          <p:sp>
            <p:nvSpPr>
              <p:cNvPr id="61" name="Прямоугольник 60"/>
              <p:cNvSpPr/>
              <p:nvPr/>
            </p:nvSpPr>
            <p:spPr>
              <a:xfrm rot="18986304">
                <a:off x="1211821" y="2058386"/>
                <a:ext cx="993767" cy="749973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ru-RU" sz="3200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300</a:t>
                </a:r>
              </a:p>
            </p:txBody>
          </p:sp>
        </p:grpSp>
        <p:sp>
          <p:nvSpPr>
            <p:cNvPr id="59" name="Прямоугольник 58"/>
            <p:cNvSpPr/>
            <p:nvPr/>
          </p:nvSpPr>
          <p:spPr>
            <a:xfrm rot="20933116">
              <a:off x="1705156" y="2270071"/>
              <a:ext cx="565762" cy="74997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32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Б</a:t>
              </a:r>
            </a:p>
          </p:txBody>
        </p:sp>
      </p:grpSp>
      <p:sp>
        <p:nvSpPr>
          <p:cNvPr id="80" name="Стрелка вправо">
            <a:hlinkClick r:id="" action="ppaction://hlinkshowjump?jump=nextslide"/>
          </p:cNvPr>
          <p:cNvSpPr/>
          <p:nvPr/>
        </p:nvSpPr>
        <p:spPr>
          <a:xfrm rot="10800000">
            <a:off x="5616674" y="4343848"/>
            <a:ext cx="971550" cy="773113"/>
          </a:xfrm>
          <a:prstGeom prst="rightArrow">
            <a:avLst/>
          </a:prstGeom>
          <a:solidFill>
            <a:srgbClr val="C0000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57150" h="38100" prst="artDeco"/>
            </a:sp3d>
          </a:bodyPr>
          <a:lstStyle/>
          <a:p>
            <a:pPr algn="ctr">
              <a:defRPr/>
            </a:pPr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1" name="12-конечная звезда 80"/>
          <p:cNvSpPr/>
          <p:nvPr/>
        </p:nvSpPr>
        <p:spPr>
          <a:xfrm>
            <a:off x="361225" y="4223582"/>
            <a:ext cx="1751861" cy="1615620"/>
          </a:xfrm>
          <a:prstGeom prst="star12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Comic Sans MS" panose="030F0702030302020204" pitchFamily="66" charset="0"/>
              </a:rPr>
              <a:t>1 тур</a:t>
            </a:r>
            <a:endParaRPr lang="ru-RU" sz="3200" dirty="0">
              <a:latin typeface="Comic Sans MS" panose="030F0702030302020204" pitchFamily="66" charset="0"/>
            </a:endParaRPr>
          </a:p>
        </p:txBody>
      </p:sp>
      <p:sp>
        <p:nvSpPr>
          <p:cNvPr id="82" name="Прямоугольная выноска 81"/>
          <p:cNvSpPr/>
          <p:nvPr/>
        </p:nvSpPr>
        <p:spPr>
          <a:xfrm>
            <a:off x="428596" y="1643050"/>
            <a:ext cx="6929486" cy="2786082"/>
          </a:xfrm>
          <a:prstGeom prst="wedgeRectCallout">
            <a:avLst>
              <a:gd name="adj1" fmla="val 48326"/>
              <a:gd name="adj2" fmla="val 5735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latin typeface="Bookman Old Style" pitchFamily="18" charset="0"/>
              </a:rPr>
              <a:t>Еще в десятом веке в Киевской Руси бытовала золотая монета весом 4,3 грамма. Ее название сохранилось в пословице: «Мал …, да дорог». Как называлась монета?</a:t>
            </a:r>
            <a:endParaRPr lang="ru-RU" sz="24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61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8700000"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3400000">
                                      <p:cBhvr>
                                        <p:cTn id="3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3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4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4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0">
                                      <p:cBhvr>
                                        <p:cTn id="5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5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6200000">
                                      <p:cBhvr>
                                        <p:cTn id="6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3620000">
                                      <p:cBhvr>
                                        <p:cTn id="6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9360000">
                                      <p:cBhvr>
                                        <p:cTn id="7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8400000">
                                      <p:cBhvr>
                                        <p:cTn id="7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3700000">
                                      <p:cBhvr>
                                        <p:cTn id="8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6" presetClass="exit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Horizontal)">
                                      <p:cBhvr>
                                        <p:cTn id="1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23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4" fill="hold">
                      <p:stCondLst>
                        <p:cond delay="0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0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53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" fill="hold">
                      <p:stCondLst>
                        <p:cond delay="0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59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0" fill="hold">
                      <p:stCondLst>
                        <p:cond delay="0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65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6" fill="hold">
                      <p:stCondLst>
                        <p:cond delay="0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7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2" fill="hold">
                      <p:stCondLst>
                        <p:cond delay="0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  <p:bldP spid="35" grpId="0" animBg="1"/>
      <p:bldP spid="38" grpId="0" animBg="1"/>
      <p:bldP spid="39" grpId="0" animBg="1"/>
      <p:bldP spid="40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82" grpId="0" animBg="1"/>
      <p:bldP spid="82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0166" y="185311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М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6270" y="190572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О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372374" y="185310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Н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08478" y="188640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И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4582" y="190572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С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80686" y="190572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Т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16790" y="188640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О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00166" y="174803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36270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72374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08478" y="174803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44582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80686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16790" y="174803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9163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А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1171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Б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23179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В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95187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Г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67195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Д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39203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Е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11211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Ё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83219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Ж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55227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З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27235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И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99243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Й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9163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К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51171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Л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23179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М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5187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Н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67195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О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39203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П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11211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Р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83219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С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55227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Т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27235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У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99243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Ф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9163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Х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51171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Ц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23179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Ч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95187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Ш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67195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Щ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39203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Ъ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11211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Ы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83219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Ь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55227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Э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27235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Ю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799243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Я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pic>
        <p:nvPicPr>
          <p:cNvPr id="55" name="Рисунок 29" descr="3667_html_m7ebaefa4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3411821"/>
            <a:ext cx="2862746" cy="3537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Номер слайда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  <p:grpSp>
        <p:nvGrpSpPr>
          <p:cNvPr id="2" name="Группа 4"/>
          <p:cNvGrpSpPr>
            <a:grpSpLocks/>
          </p:cNvGrpSpPr>
          <p:nvPr/>
        </p:nvGrpSpPr>
        <p:grpSpPr bwMode="auto">
          <a:xfrm>
            <a:off x="2567471" y="3472542"/>
            <a:ext cx="2967583" cy="3233852"/>
            <a:chOff x="422596" y="2204864"/>
            <a:chExt cx="4033863" cy="4143803"/>
          </a:xfrm>
        </p:grpSpPr>
        <p:grpSp>
          <p:nvGrpSpPr>
            <p:cNvPr id="3" name="Группа 54"/>
            <p:cNvGrpSpPr>
              <a:grpSpLocks/>
            </p:cNvGrpSpPr>
            <p:nvPr/>
          </p:nvGrpSpPr>
          <p:grpSpPr bwMode="auto">
            <a:xfrm>
              <a:off x="422596" y="2204864"/>
              <a:ext cx="4033863" cy="4143803"/>
              <a:chOff x="955325" y="1556792"/>
              <a:chExt cx="4033863" cy="4143803"/>
            </a:xfrm>
          </p:grpSpPr>
          <p:grpSp>
            <p:nvGrpSpPr>
              <p:cNvPr id="11" name="Группа 56"/>
              <p:cNvGrpSpPr>
                <a:grpSpLocks/>
              </p:cNvGrpSpPr>
              <p:nvPr/>
            </p:nvGrpSpPr>
            <p:grpSpPr bwMode="auto">
              <a:xfrm>
                <a:off x="955325" y="1556792"/>
                <a:ext cx="4033863" cy="4143803"/>
                <a:chOff x="955325" y="1556792"/>
                <a:chExt cx="4033863" cy="4143803"/>
              </a:xfrm>
            </p:grpSpPr>
            <p:grpSp>
              <p:nvGrpSpPr>
                <p:cNvPr id="12" name="Группа 60"/>
                <p:cNvGrpSpPr>
                  <a:grpSpLocks/>
                </p:cNvGrpSpPr>
                <p:nvPr/>
              </p:nvGrpSpPr>
              <p:grpSpPr bwMode="auto">
                <a:xfrm>
                  <a:off x="971601" y="1556792"/>
                  <a:ext cx="4017587" cy="4143803"/>
                  <a:chOff x="971601" y="1556792"/>
                  <a:chExt cx="4017587" cy="4143803"/>
                </a:xfrm>
              </p:grpSpPr>
              <p:grpSp>
                <p:nvGrpSpPr>
                  <p:cNvPr id="20" name="Группа 62"/>
                  <p:cNvGrpSpPr>
                    <a:grpSpLocks/>
                  </p:cNvGrpSpPr>
                  <p:nvPr/>
                </p:nvGrpSpPr>
                <p:grpSpPr bwMode="auto">
                  <a:xfrm>
                    <a:off x="971601" y="1556792"/>
                    <a:ext cx="4017587" cy="4143803"/>
                    <a:chOff x="971601" y="1556792"/>
                    <a:chExt cx="4017587" cy="4143803"/>
                  </a:xfrm>
                </p:grpSpPr>
                <p:grpSp>
                  <p:nvGrpSpPr>
                    <p:cNvPr id="21" name="Группа 6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71601" y="1556792"/>
                      <a:ext cx="4017587" cy="4143803"/>
                      <a:chOff x="971601" y="1556792"/>
                      <a:chExt cx="4017587" cy="4143803"/>
                    </a:xfrm>
                  </p:grpSpPr>
                  <p:grpSp>
                    <p:nvGrpSpPr>
                      <p:cNvPr id="57" name="Группа 6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971601" y="1556792"/>
                        <a:ext cx="4017587" cy="4086049"/>
                        <a:chOff x="971601" y="1556792"/>
                        <a:chExt cx="4017587" cy="4086049"/>
                      </a:xfrm>
                    </p:grpSpPr>
                    <p:grpSp>
                      <p:nvGrpSpPr>
                        <p:cNvPr id="58" name="Группа 6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971601" y="1556792"/>
                          <a:ext cx="4017587" cy="4086049"/>
                          <a:chOff x="971601" y="1556792"/>
                          <a:chExt cx="4017587" cy="4086049"/>
                        </a:xfrm>
                      </p:grpSpPr>
                      <p:grpSp>
                        <p:nvGrpSpPr>
                          <p:cNvPr id="60" name="Группа 7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971601" y="1556792"/>
                            <a:ext cx="4017587" cy="4086049"/>
                            <a:chOff x="971601" y="1556792"/>
                            <a:chExt cx="4017587" cy="4086049"/>
                          </a:xfrm>
                        </p:grpSpPr>
                        <p:grpSp>
                          <p:nvGrpSpPr>
                            <p:cNvPr id="62" name="Группа 7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971601" y="1556792"/>
                              <a:ext cx="4017587" cy="4086049"/>
                              <a:chOff x="971601" y="1556792"/>
                              <a:chExt cx="4017587" cy="4086049"/>
                            </a:xfrm>
                          </p:grpSpPr>
                          <p:grpSp>
                            <p:nvGrpSpPr>
                              <p:cNvPr id="64" name="Группа 74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971601" y="1556792"/>
                                <a:ext cx="4017587" cy="4086049"/>
                                <a:chOff x="827585" y="1526657"/>
                                <a:chExt cx="4017587" cy="4086049"/>
                              </a:xfrm>
                            </p:grpSpPr>
                            <p:pic>
                              <p:nvPicPr>
                                <p:cNvPr id="78" name="Picture 28" descr="оля-ля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5">
                                  <a:clrChange>
                                    <a:clrFrom>
                                      <a:srgbClr val="FFFEBB"/>
                                    </a:clrFrom>
                                    <a:clrTo>
                                      <a:srgbClr val="FFFEBB">
                                        <a:alpha val="0"/>
                                      </a:srgbClr>
                                    </a:clrTo>
                                  </a:clrChange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827585" y="1629635"/>
                                  <a:ext cx="4017587" cy="3983071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</a:extLst>
                              </p:spPr>
                            </p:pic>
                            <p:sp>
                              <p:nvSpPr>
                                <p:cNvPr id="79" name="Прямоугольник 78"/>
                                <p:cNvSpPr/>
                                <p:nvPr/>
                              </p:nvSpPr>
                              <p:spPr>
                                <a:xfrm rot="622995">
                                  <a:off x="2922523" y="1526657"/>
                                  <a:ext cx="548548" cy="923330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none">
                                  <a:spAutoFit/>
                                  <a:scene3d>
                                    <a:camera prst="orthographicFront"/>
                                    <a:lightRig rig="soft" dir="t">
                                      <a:rot lat="0" lon="0" rev="10800000"/>
                                    </a:lightRig>
                                  </a:scene3d>
                                  <a:sp3d>
                                    <a:bevelT w="27940" h="12700"/>
                                    <a:contourClr>
                                      <a:srgbClr val="DDDDDD"/>
                                    </a:contourClr>
                                  </a:sp3d>
                                </a:bodyPr>
                                <a:lstStyle/>
                                <a:p>
                                  <a:pPr algn="ctr">
                                    <a:defRPr/>
                                  </a:pPr>
                                  <a:r>
                                    <a:rPr lang="ru-RU" sz="5400" b="1" spc="150" dirty="0">
                                      <a:ln w="11430"/>
                                      <a:solidFill>
                                        <a:srgbClr val="F8F8F8"/>
                                      </a:solidFill>
                                      <a:effectLst>
                                        <a:outerShdw blurRad="25400" algn="tl" rotWithShape="0">
                                          <a:srgbClr val="000000">
                                            <a:alpha val="43000"/>
                                          </a:srgbClr>
                                        </a:outerShdw>
                                      </a:effectLst>
                                    </a:rPr>
                                    <a:t>+</a:t>
                                  </a:r>
                                </a:p>
                              </p:txBody>
                            </p:sp>
                          </p:grpSp>
                          <p:sp>
                            <p:nvSpPr>
                              <p:cNvPr id="77" name="Прямоугольник 76"/>
                              <p:cNvSpPr/>
                              <p:nvPr/>
                            </p:nvSpPr>
                            <p:spPr>
                              <a:xfrm rot="2202538">
                                <a:off x="3688188" y="2108024"/>
                                <a:ext cx="738955" cy="749973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 algn="ctr">
                                  <a:defRPr/>
                                </a:pPr>
                                <a:r>
                                  <a:rPr lang="ru-RU" sz="3200" b="1" dirty="0">
                                    <a:ln w="17780" cmpd="sng">
                                      <a:solidFill>
                                        <a:srgbClr val="FFFFFF"/>
                                      </a:solidFill>
                                      <a:prstDash val="solid"/>
                                      <a:miter lim="800000"/>
                                    </a:ln>
                                    <a:gradFill rotWithShape="1">
                                      <a:gsLst>
                                        <a:gs pos="0">
                                          <a:srgbClr val="000000">
                                            <a:tint val="92000"/>
                                            <a:shade val="100000"/>
                                            <a:satMod val="150000"/>
                                          </a:srgbClr>
                                        </a:gs>
                                        <a:gs pos="49000">
                                          <a:srgbClr val="000000">
                                            <a:tint val="89000"/>
                                            <a:shade val="90000"/>
                                            <a:satMod val="150000"/>
                                          </a:srgbClr>
                                        </a:gs>
                                        <a:gs pos="50000">
                                          <a:srgbClr val="000000">
                                            <a:tint val="100000"/>
                                            <a:shade val="75000"/>
                                            <a:satMod val="150000"/>
                                          </a:srgbClr>
                                        </a:gs>
                                        <a:gs pos="95000">
                                          <a:srgbClr val="000000">
                                            <a:shade val="47000"/>
                                            <a:satMod val="150000"/>
                                          </a:srgbClr>
                                        </a:gs>
                                        <a:gs pos="100000">
                                          <a:srgbClr val="000000">
                                            <a:shade val="39000"/>
                                            <a:satMod val="150000"/>
                                          </a:srgbClr>
                                        </a:gs>
                                      </a:gsLst>
                                      <a:lin ang="5400000"/>
                                    </a:gradFill>
                                    <a:effectLst>
                                      <a:outerShdw blurRad="50800" algn="tl" rotWithShape="0">
                                        <a:srgbClr val="000000"/>
                                      </a:outerShdw>
                                    </a:effectLst>
                                  </a:rPr>
                                  <a:t>50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75" name="Прямоугольник 74"/>
                            <p:cNvSpPr/>
                            <p:nvPr/>
                          </p:nvSpPr>
                          <p:spPr>
                            <a:xfrm rot="4922632">
                              <a:off x="4155982" y="2875544"/>
                              <a:ext cx="763132" cy="726214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 algn="ctr">
                                <a:defRPr/>
                              </a:pPr>
                              <a:r>
                                <a:rPr lang="ru-RU" sz="3200" dirty="0">
                                  <a:ln w="18415" cmpd="sng">
                                    <a:solidFill>
                                      <a:srgbClr val="FFFFFF"/>
                                    </a:solidFill>
                                    <a:prstDash val="solid"/>
                                  </a:ln>
                                  <a:solidFill>
                                    <a:srgbClr val="FFFFFF"/>
                                  </a:solidFill>
                                  <a:effectLst>
                                    <a:outerShdw blurRad="63500" dir="3600000" algn="tl" rotWithShape="0">
                                      <a:srgbClr val="000000">
                                        <a:alpha val="70000"/>
                                      </a:srgbClr>
                                    </a:outerShdw>
                                  </a:effectLst>
                                </a:rPr>
                                <a:t>х2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73" name="Прямоугольник 72"/>
                          <p:cNvSpPr/>
                          <p:nvPr/>
                        </p:nvSpPr>
                        <p:spPr>
                          <a:xfrm rot="6308384">
                            <a:off x="4094321" y="3767489"/>
                            <a:ext cx="1026280" cy="726214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 algn="ctr">
                              <a:defRPr/>
                            </a:pPr>
                            <a:r>
                              <a:rPr lang="ru-RU" sz="3200" b="1" dirty="0">
                                <a:ln w="17780" cmpd="sng">
                                  <a:solidFill>
                                    <a:srgbClr val="FFFFFF"/>
                                  </a:solidFill>
                                  <a:prstDash val="solid"/>
                                  <a:miter lim="800000"/>
                                </a:ln>
                                <a:gradFill rotWithShape="1">
                                  <a:gsLst>
                                    <a:gs pos="0">
                                      <a:srgbClr val="000000">
                                        <a:tint val="92000"/>
                                        <a:shade val="100000"/>
                                        <a:satMod val="150000"/>
                                      </a:srgbClr>
                                    </a:gs>
                                    <a:gs pos="49000">
                                      <a:srgbClr val="000000">
                                        <a:tint val="89000"/>
                                        <a:shade val="90000"/>
                                        <a:satMod val="150000"/>
                                      </a:srgbClr>
                                    </a:gs>
                                    <a:gs pos="50000">
                                      <a:srgbClr val="000000">
                                        <a:tint val="100000"/>
                                        <a:shade val="75000"/>
                                        <a:satMod val="150000"/>
                                      </a:srgbClr>
                                    </a:gs>
                                    <a:gs pos="95000">
                                      <a:srgbClr val="000000">
                                        <a:shade val="47000"/>
                                        <a:satMod val="150000"/>
                                      </a:srgbClr>
                                    </a:gs>
                                    <a:gs pos="100000">
                                      <a:srgbClr val="000000">
                                        <a:shade val="39000"/>
                                        <a:satMod val="150000"/>
                                      </a:srgbClr>
                                    </a:gs>
                                  </a:gsLst>
                                  <a:lin ang="5400000"/>
                                </a:gradFill>
                                <a:effectLst>
                                  <a:outerShdw blurRad="50800" algn="tl" rotWithShape="0">
                                    <a:srgbClr val="000000"/>
                                  </a:outerShdw>
                                </a:effectLst>
                              </a:rPr>
                              <a:t>100</a:t>
                            </a:r>
                          </a:p>
                        </p:txBody>
                      </p:sp>
                    </p:grpSp>
                    <p:sp>
                      <p:nvSpPr>
                        <p:cNvPr id="71" name="Прямоугольник 70"/>
                        <p:cNvSpPr/>
                        <p:nvPr/>
                      </p:nvSpPr>
                      <p:spPr>
                        <a:xfrm rot="8136348">
                          <a:off x="3668832" y="4611948"/>
                          <a:ext cx="1067425" cy="59208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>
                            <a:defRPr/>
                          </a:pPr>
                          <a:r>
                            <a:rPr lang="ru-RU" sz="2400" dirty="0">
                              <a:ln w="18415" cmpd="sng">
                                <a:solidFill>
                                  <a:srgbClr val="FFFFFF"/>
                                </a:solidFill>
                                <a:prstDash val="solid"/>
                              </a:ln>
                              <a:solidFill>
                                <a:srgbClr val="FFFFFF"/>
                              </a:solidFill>
                              <a:effectLst>
                                <a:outerShdw blurRad="63500" dir="3600000" algn="tl" rotWithShape="0">
                                  <a:srgbClr val="000000">
                                    <a:alpha val="70000"/>
                                  </a:srgbClr>
                                </a:outerShdw>
                              </a:effectLst>
                            </a:rPr>
                            <a:t>шанс</a:t>
                          </a:r>
                        </a:p>
                      </p:txBody>
                    </p:sp>
                  </p:grpSp>
                  <p:sp>
                    <p:nvSpPr>
                      <p:cNvPr id="69" name="Прямоугольник 68"/>
                      <p:cNvSpPr/>
                      <p:nvPr/>
                    </p:nvSpPr>
                    <p:spPr>
                      <a:xfrm rot="9991816">
                        <a:off x="2897977" y="4950622"/>
                        <a:ext cx="993767" cy="74997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>
                        <a:spAutoFit/>
                      </a:bodyPr>
                      <a:lstStyle/>
                      <a:p>
                        <a:pPr algn="ctr">
                          <a:defRPr/>
                        </a:pPr>
                        <a:r>
                          <a:rPr lang="ru-RU" sz="3200" b="1" dirty="0">
                            <a:ln w="17780" cmpd="sng">
                              <a:solidFill>
                                <a:srgbClr val="FFFFFF"/>
                              </a:solidFill>
                              <a:prstDash val="solid"/>
                              <a:miter lim="800000"/>
                            </a:ln>
                            <a:gradFill rotWithShape="1">
                              <a:gsLst>
                                <a:gs pos="0">
                                  <a:srgbClr val="000000">
                                    <a:tint val="92000"/>
                                    <a:shade val="100000"/>
                                    <a:satMod val="150000"/>
                                  </a:srgbClr>
                                </a:gs>
                                <a:gs pos="49000">
                                  <a:srgbClr val="000000">
                                    <a:tint val="89000"/>
                                    <a:shade val="90000"/>
                                    <a:satMod val="150000"/>
                                  </a:srgbClr>
                                </a:gs>
                                <a:gs pos="50000">
                                  <a:srgbClr val="000000">
                                    <a:tint val="100000"/>
                                    <a:shade val="75000"/>
                                    <a:satMod val="150000"/>
                                  </a:srgbClr>
                                </a:gs>
                                <a:gs pos="95000">
                                  <a:srgbClr val="000000">
                                    <a:shade val="47000"/>
                                    <a:satMod val="150000"/>
                                  </a:srgbClr>
                                </a:gs>
                                <a:gs pos="100000">
                                  <a:srgbClr val="000000">
                                    <a:shade val="39000"/>
                                    <a:satMod val="15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algn="tl" rotWithShape="0">
                                <a:srgbClr val="000000"/>
                              </a:outerShdw>
                            </a:effectLst>
                          </a:rPr>
                          <a:t>150</a:t>
                        </a:r>
                      </a:p>
                    </p:txBody>
                  </p:sp>
                </p:grpSp>
                <p:sp>
                  <p:nvSpPr>
                    <p:cNvPr id="67" name="Прямоугольник 66"/>
                    <p:cNvSpPr/>
                    <p:nvPr/>
                  </p:nvSpPr>
                  <p:spPr>
                    <a:xfrm rot="11752548">
                      <a:off x="1951319" y="4933486"/>
                      <a:ext cx="993767" cy="749973"/>
                    </a:xfrm>
                    <a:prstGeom prst="rect">
                      <a:avLst/>
                    </a:prstGeom>
                    <a:noFill/>
                  </p:spPr>
                  <p:txBody>
                    <a:bodyPr wrap="none"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ru-RU" sz="3200" dirty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200</a:t>
                      </a:r>
                    </a:p>
                  </p:txBody>
                </p:sp>
              </p:grpSp>
              <p:sp>
                <p:nvSpPr>
                  <p:cNvPr id="65" name="Прямоугольник 64"/>
                  <p:cNvSpPr/>
                  <p:nvPr/>
                </p:nvSpPr>
                <p:spPr>
                  <a:xfrm rot="17501029">
                    <a:off x="752495" y="2951406"/>
                    <a:ext cx="1061358" cy="573328"/>
                  </a:xfrm>
                  <a:prstGeom prst="rect">
                    <a:avLst/>
                  </a:prstGeom>
                  <a:noFill/>
                </p:spPr>
                <p:txBody>
                  <a:bodyPr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ru-RU" sz="2400" b="1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rPr>
                      <a:t>приз</a:t>
                    </a:r>
                  </a:p>
                </p:txBody>
              </p:sp>
            </p:grpSp>
            <p:sp>
              <p:nvSpPr>
                <p:cNvPr id="63" name="Прямоугольник 62"/>
                <p:cNvSpPr/>
                <p:nvPr/>
              </p:nvSpPr>
              <p:spPr>
                <a:xfrm rot="15408026">
                  <a:off x="805292" y="3744308"/>
                  <a:ext cx="1026280" cy="726214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 algn="ctr">
                    <a:defRPr/>
                  </a:pPr>
                  <a:r>
                    <a:rPr lang="ru-RU" sz="3200" dirty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250</a:t>
                  </a:r>
                </a:p>
              </p:txBody>
            </p:sp>
          </p:grpSp>
          <p:sp>
            <p:nvSpPr>
              <p:cNvPr id="61" name="Прямоугольник 60"/>
              <p:cNvSpPr/>
              <p:nvPr/>
            </p:nvSpPr>
            <p:spPr>
              <a:xfrm rot="18986304">
                <a:off x="1211821" y="2058386"/>
                <a:ext cx="993767" cy="749973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ru-RU" sz="3200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300</a:t>
                </a:r>
              </a:p>
            </p:txBody>
          </p:sp>
        </p:grpSp>
        <p:sp>
          <p:nvSpPr>
            <p:cNvPr id="59" name="Прямоугольник 58"/>
            <p:cNvSpPr/>
            <p:nvPr/>
          </p:nvSpPr>
          <p:spPr>
            <a:xfrm rot="20933116">
              <a:off x="1705156" y="2270071"/>
              <a:ext cx="565762" cy="74997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32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Б</a:t>
              </a:r>
            </a:p>
          </p:txBody>
        </p:sp>
      </p:grpSp>
      <p:sp>
        <p:nvSpPr>
          <p:cNvPr id="80" name="Стрелка вправо">
            <a:hlinkClick r:id="" action="ppaction://hlinkshowjump?jump=nextslide"/>
          </p:cNvPr>
          <p:cNvSpPr/>
          <p:nvPr/>
        </p:nvSpPr>
        <p:spPr>
          <a:xfrm rot="10800000">
            <a:off x="5616674" y="4343848"/>
            <a:ext cx="971550" cy="773113"/>
          </a:xfrm>
          <a:prstGeom prst="rightArrow">
            <a:avLst/>
          </a:prstGeom>
          <a:solidFill>
            <a:srgbClr val="C0000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57150" h="38100" prst="artDeco"/>
            </a:sp3d>
          </a:bodyPr>
          <a:lstStyle/>
          <a:p>
            <a:pPr algn="ctr">
              <a:defRPr/>
            </a:pPr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1" name="12-конечная звезда 80"/>
          <p:cNvSpPr/>
          <p:nvPr/>
        </p:nvSpPr>
        <p:spPr>
          <a:xfrm>
            <a:off x="361225" y="4223582"/>
            <a:ext cx="1751861" cy="1615620"/>
          </a:xfrm>
          <a:prstGeom prst="star12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Comic Sans MS" panose="030F0702030302020204" pitchFamily="66" charset="0"/>
              </a:rPr>
              <a:t>2 тур</a:t>
            </a:r>
            <a:endParaRPr lang="ru-RU" sz="3200" dirty="0">
              <a:latin typeface="Comic Sans MS" panose="030F0702030302020204" pitchFamily="66" charset="0"/>
            </a:endParaRPr>
          </a:p>
        </p:txBody>
      </p:sp>
      <p:sp>
        <p:nvSpPr>
          <p:cNvPr id="82" name="Прямоугольная выноска 81"/>
          <p:cNvSpPr/>
          <p:nvPr/>
        </p:nvSpPr>
        <p:spPr>
          <a:xfrm>
            <a:off x="357158" y="1785926"/>
            <a:ext cx="6929486" cy="2786082"/>
          </a:xfrm>
          <a:prstGeom prst="wedgeRectCallout">
            <a:avLst>
              <a:gd name="adj1" fmla="val 48326"/>
              <a:gd name="adj2" fmla="val 5735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latin typeface="Bookman Old Style" pitchFamily="18" charset="0"/>
              </a:rPr>
              <a:t>Как называется украшение, сделанное из денег?</a:t>
            </a:r>
            <a:endParaRPr lang="ru-RU" sz="24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61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8700000"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3400000">
                                      <p:cBhvr>
                                        <p:cTn id="3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3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4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4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0">
                                      <p:cBhvr>
                                        <p:cTn id="5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5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6200000">
                                      <p:cBhvr>
                                        <p:cTn id="6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3620000">
                                      <p:cBhvr>
                                        <p:cTn id="6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9360000">
                                      <p:cBhvr>
                                        <p:cTn id="7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8400000">
                                      <p:cBhvr>
                                        <p:cTn id="7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3700000">
                                      <p:cBhvr>
                                        <p:cTn id="8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8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8" fill="hold">
                      <p:stCondLst>
                        <p:cond delay="0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99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0" fill="hold">
                      <p:stCondLst>
                        <p:cond delay="0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1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8" fill="hold">
                      <p:stCondLst>
                        <p:cond delay="0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23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4" fill="hold">
                      <p:stCondLst>
                        <p:cond delay="0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0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53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" fill="hold">
                      <p:stCondLst>
                        <p:cond delay="0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5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0" fill="hold">
                      <p:stCondLst>
                        <p:cond delay="0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6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6" fill="hold">
                      <p:stCondLst>
                        <p:cond delay="0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7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2" fill="hold">
                      <p:stCondLst>
                        <p:cond delay="0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  <p:bldP spid="34" grpId="0" animBg="1"/>
      <p:bldP spid="38" grpId="0" animBg="1"/>
      <p:bldP spid="39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82" grpId="0" animBg="1"/>
      <p:bldP spid="8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57422" y="185311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Р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93526" y="190572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У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29630" y="185310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Б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65734" y="188640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Л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01838" y="190572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Ь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57422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86116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14810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50914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87018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9163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А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1171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Б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23179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В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95187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Г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67195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Д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39203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Е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11211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Ё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83219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Ж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55227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З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27235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И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99243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Й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9163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К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51171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Л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23179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М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5187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Н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67195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О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39203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П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11211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Р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83219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С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55227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Т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27235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У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99243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Ф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9163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Х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51171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Ц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23179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Ч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95187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Ш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67195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Щ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39203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Ъ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11211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Ы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83219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Ь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55227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Э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27235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Ю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799243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Я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pic>
        <p:nvPicPr>
          <p:cNvPr id="55" name="Рисунок 29" descr="3667_html_m7ebaefa4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254" y="3392398"/>
            <a:ext cx="2862746" cy="3537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Номер слайда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/>
          </a:p>
        </p:txBody>
      </p:sp>
      <p:grpSp>
        <p:nvGrpSpPr>
          <p:cNvPr id="2" name="Группа 4"/>
          <p:cNvGrpSpPr>
            <a:grpSpLocks/>
          </p:cNvGrpSpPr>
          <p:nvPr/>
        </p:nvGrpSpPr>
        <p:grpSpPr bwMode="auto">
          <a:xfrm>
            <a:off x="2567471" y="3472542"/>
            <a:ext cx="2967583" cy="3233852"/>
            <a:chOff x="422596" y="2204864"/>
            <a:chExt cx="4033864" cy="4143803"/>
          </a:xfrm>
        </p:grpSpPr>
        <p:grpSp>
          <p:nvGrpSpPr>
            <p:cNvPr id="3" name="Группа 54"/>
            <p:cNvGrpSpPr>
              <a:grpSpLocks/>
            </p:cNvGrpSpPr>
            <p:nvPr/>
          </p:nvGrpSpPr>
          <p:grpSpPr bwMode="auto">
            <a:xfrm>
              <a:off x="422596" y="2204864"/>
              <a:ext cx="4033864" cy="4143803"/>
              <a:chOff x="955325" y="1556792"/>
              <a:chExt cx="4033864" cy="4143803"/>
            </a:xfrm>
          </p:grpSpPr>
          <p:grpSp>
            <p:nvGrpSpPr>
              <p:cNvPr id="9" name="Группа 56"/>
              <p:cNvGrpSpPr>
                <a:grpSpLocks/>
              </p:cNvGrpSpPr>
              <p:nvPr/>
            </p:nvGrpSpPr>
            <p:grpSpPr bwMode="auto">
              <a:xfrm>
                <a:off x="955325" y="1556792"/>
                <a:ext cx="4033864" cy="4143803"/>
                <a:chOff x="955325" y="1556792"/>
                <a:chExt cx="4033864" cy="4143803"/>
              </a:xfrm>
            </p:grpSpPr>
            <p:grpSp>
              <p:nvGrpSpPr>
                <p:cNvPr id="10" name="Группа 60"/>
                <p:cNvGrpSpPr>
                  <a:grpSpLocks/>
                </p:cNvGrpSpPr>
                <p:nvPr/>
              </p:nvGrpSpPr>
              <p:grpSpPr bwMode="auto">
                <a:xfrm>
                  <a:off x="971603" y="1556792"/>
                  <a:ext cx="4017586" cy="4143803"/>
                  <a:chOff x="971603" y="1556792"/>
                  <a:chExt cx="4017586" cy="4143803"/>
                </a:xfrm>
              </p:grpSpPr>
              <p:grpSp>
                <p:nvGrpSpPr>
                  <p:cNvPr id="11" name="Группа 62"/>
                  <p:cNvGrpSpPr>
                    <a:grpSpLocks/>
                  </p:cNvGrpSpPr>
                  <p:nvPr/>
                </p:nvGrpSpPr>
                <p:grpSpPr bwMode="auto">
                  <a:xfrm>
                    <a:off x="971603" y="1556792"/>
                    <a:ext cx="4017586" cy="4143803"/>
                    <a:chOff x="971603" y="1556792"/>
                    <a:chExt cx="4017586" cy="4143803"/>
                  </a:xfrm>
                </p:grpSpPr>
                <p:grpSp>
                  <p:nvGrpSpPr>
                    <p:cNvPr id="12" name="Группа 6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71603" y="1556792"/>
                      <a:ext cx="4017586" cy="4143803"/>
                      <a:chOff x="971603" y="1556792"/>
                      <a:chExt cx="4017586" cy="4143803"/>
                    </a:xfrm>
                  </p:grpSpPr>
                  <p:grpSp>
                    <p:nvGrpSpPr>
                      <p:cNvPr id="14" name="Группа 6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971603" y="1556792"/>
                        <a:ext cx="4017586" cy="4086048"/>
                        <a:chOff x="971603" y="1556792"/>
                        <a:chExt cx="4017586" cy="4086048"/>
                      </a:xfrm>
                    </p:grpSpPr>
                    <p:grpSp>
                      <p:nvGrpSpPr>
                        <p:cNvPr id="15" name="Группа 6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971603" y="1556792"/>
                          <a:ext cx="4017586" cy="4086048"/>
                          <a:chOff x="971603" y="1556792"/>
                          <a:chExt cx="4017586" cy="4086048"/>
                        </a:xfrm>
                      </p:grpSpPr>
                      <p:grpSp>
                        <p:nvGrpSpPr>
                          <p:cNvPr id="20" name="Группа 7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971603" y="1556792"/>
                            <a:ext cx="4017586" cy="4086048"/>
                            <a:chOff x="971603" y="1556792"/>
                            <a:chExt cx="4017586" cy="4086048"/>
                          </a:xfrm>
                        </p:grpSpPr>
                        <p:grpSp>
                          <p:nvGrpSpPr>
                            <p:cNvPr id="21" name="Группа 7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971603" y="1556792"/>
                              <a:ext cx="4017586" cy="4086048"/>
                              <a:chOff x="971603" y="1556792"/>
                              <a:chExt cx="4017586" cy="4086048"/>
                            </a:xfrm>
                          </p:grpSpPr>
                          <p:grpSp>
                            <p:nvGrpSpPr>
                              <p:cNvPr id="57" name="Группа 74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971603" y="1556792"/>
                                <a:ext cx="4017586" cy="4086048"/>
                                <a:chOff x="827587" y="1526657"/>
                                <a:chExt cx="4017586" cy="4086048"/>
                              </a:xfrm>
                            </p:grpSpPr>
                            <p:pic>
                              <p:nvPicPr>
                                <p:cNvPr id="78" name="Picture 28" descr="оля-ля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5">
                                  <a:clrChange>
                                    <a:clrFrom>
                                      <a:srgbClr val="FFFEBB"/>
                                    </a:clrFrom>
                                    <a:clrTo>
                                      <a:srgbClr val="FFFEBB">
                                        <a:alpha val="0"/>
                                      </a:srgbClr>
                                    </a:clrTo>
                                  </a:clrChange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827587" y="1629635"/>
                                  <a:ext cx="4017586" cy="398307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</a:extLst>
                              </p:spPr>
                            </p:pic>
                            <p:sp>
                              <p:nvSpPr>
                                <p:cNvPr id="79" name="Прямоугольник 78"/>
                                <p:cNvSpPr/>
                                <p:nvPr/>
                              </p:nvSpPr>
                              <p:spPr>
                                <a:xfrm rot="622995">
                                  <a:off x="2922523" y="1526657"/>
                                  <a:ext cx="548548" cy="923330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none">
                                  <a:spAutoFit/>
                                  <a:scene3d>
                                    <a:camera prst="orthographicFront"/>
                                    <a:lightRig rig="soft" dir="t">
                                      <a:rot lat="0" lon="0" rev="10800000"/>
                                    </a:lightRig>
                                  </a:scene3d>
                                  <a:sp3d>
                                    <a:bevelT w="27940" h="12700"/>
                                    <a:contourClr>
                                      <a:srgbClr val="DDDDDD"/>
                                    </a:contourClr>
                                  </a:sp3d>
                                </a:bodyPr>
                                <a:lstStyle/>
                                <a:p>
                                  <a:pPr algn="ctr">
                                    <a:defRPr/>
                                  </a:pPr>
                                  <a:r>
                                    <a:rPr lang="ru-RU" sz="5400" b="1" spc="150" dirty="0">
                                      <a:ln w="11430"/>
                                      <a:solidFill>
                                        <a:srgbClr val="F8F8F8"/>
                                      </a:solidFill>
                                      <a:effectLst>
                                        <a:outerShdw blurRad="25400" algn="tl" rotWithShape="0">
                                          <a:srgbClr val="000000">
                                            <a:alpha val="43000"/>
                                          </a:srgbClr>
                                        </a:outerShdw>
                                      </a:effectLst>
                                    </a:rPr>
                                    <a:t>+</a:t>
                                  </a:r>
                                </a:p>
                              </p:txBody>
                            </p:sp>
                          </p:grpSp>
                          <p:sp>
                            <p:nvSpPr>
                              <p:cNvPr id="77" name="Прямоугольник 76"/>
                              <p:cNvSpPr/>
                              <p:nvPr/>
                            </p:nvSpPr>
                            <p:spPr>
                              <a:xfrm rot="2202538">
                                <a:off x="3688188" y="2108024"/>
                                <a:ext cx="738955" cy="749973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 algn="ctr">
                                  <a:defRPr/>
                                </a:pPr>
                                <a:r>
                                  <a:rPr lang="ru-RU" sz="3200" b="1" dirty="0">
                                    <a:ln w="17780" cmpd="sng">
                                      <a:solidFill>
                                        <a:srgbClr val="FFFFFF"/>
                                      </a:solidFill>
                                      <a:prstDash val="solid"/>
                                      <a:miter lim="800000"/>
                                    </a:ln>
                                    <a:gradFill rotWithShape="1">
                                      <a:gsLst>
                                        <a:gs pos="0">
                                          <a:srgbClr val="000000">
                                            <a:tint val="92000"/>
                                            <a:shade val="100000"/>
                                            <a:satMod val="150000"/>
                                          </a:srgbClr>
                                        </a:gs>
                                        <a:gs pos="49000">
                                          <a:srgbClr val="000000">
                                            <a:tint val="89000"/>
                                            <a:shade val="90000"/>
                                            <a:satMod val="150000"/>
                                          </a:srgbClr>
                                        </a:gs>
                                        <a:gs pos="50000">
                                          <a:srgbClr val="000000">
                                            <a:tint val="100000"/>
                                            <a:shade val="75000"/>
                                            <a:satMod val="150000"/>
                                          </a:srgbClr>
                                        </a:gs>
                                        <a:gs pos="95000">
                                          <a:srgbClr val="000000">
                                            <a:shade val="47000"/>
                                            <a:satMod val="150000"/>
                                          </a:srgbClr>
                                        </a:gs>
                                        <a:gs pos="100000">
                                          <a:srgbClr val="000000">
                                            <a:shade val="39000"/>
                                            <a:satMod val="150000"/>
                                          </a:srgbClr>
                                        </a:gs>
                                      </a:gsLst>
                                      <a:lin ang="5400000"/>
                                    </a:gradFill>
                                    <a:effectLst>
                                      <a:outerShdw blurRad="50800" algn="tl" rotWithShape="0">
                                        <a:srgbClr val="000000"/>
                                      </a:outerShdw>
                                    </a:effectLst>
                                  </a:rPr>
                                  <a:t>50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75" name="Прямоугольник 74"/>
                            <p:cNvSpPr/>
                            <p:nvPr/>
                          </p:nvSpPr>
                          <p:spPr>
                            <a:xfrm rot="4922632">
                              <a:off x="4155982" y="2875544"/>
                              <a:ext cx="763132" cy="726214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 algn="ctr">
                                <a:defRPr/>
                              </a:pPr>
                              <a:r>
                                <a:rPr lang="ru-RU" sz="3200" dirty="0">
                                  <a:ln w="18415" cmpd="sng">
                                    <a:solidFill>
                                      <a:srgbClr val="FFFFFF"/>
                                    </a:solidFill>
                                    <a:prstDash val="solid"/>
                                  </a:ln>
                                  <a:solidFill>
                                    <a:srgbClr val="FFFFFF"/>
                                  </a:solidFill>
                                  <a:effectLst>
                                    <a:outerShdw blurRad="63500" dir="3600000" algn="tl" rotWithShape="0">
                                      <a:srgbClr val="000000">
                                        <a:alpha val="70000"/>
                                      </a:srgbClr>
                                    </a:outerShdw>
                                  </a:effectLst>
                                </a:rPr>
                                <a:t>х2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73" name="Прямоугольник 72"/>
                          <p:cNvSpPr/>
                          <p:nvPr/>
                        </p:nvSpPr>
                        <p:spPr>
                          <a:xfrm rot="6308384">
                            <a:off x="4094321" y="3767489"/>
                            <a:ext cx="1026280" cy="726214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 algn="ctr">
                              <a:defRPr/>
                            </a:pPr>
                            <a:r>
                              <a:rPr lang="ru-RU" sz="3200" b="1" dirty="0">
                                <a:ln w="17780" cmpd="sng">
                                  <a:solidFill>
                                    <a:srgbClr val="FFFFFF"/>
                                  </a:solidFill>
                                  <a:prstDash val="solid"/>
                                  <a:miter lim="800000"/>
                                </a:ln>
                                <a:gradFill rotWithShape="1">
                                  <a:gsLst>
                                    <a:gs pos="0">
                                      <a:srgbClr val="000000">
                                        <a:tint val="92000"/>
                                        <a:shade val="100000"/>
                                        <a:satMod val="150000"/>
                                      </a:srgbClr>
                                    </a:gs>
                                    <a:gs pos="49000">
                                      <a:srgbClr val="000000">
                                        <a:tint val="89000"/>
                                        <a:shade val="90000"/>
                                        <a:satMod val="150000"/>
                                      </a:srgbClr>
                                    </a:gs>
                                    <a:gs pos="50000">
                                      <a:srgbClr val="000000">
                                        <a:tint val="100000"/>
                                        <a:shade val="75000"/>
                                        <a:satMod val="150000"/>
                                      </a:srgbClr>
                                    </a:gs>
                                    <a:gs pos="95000">
                                      <a:srgbClr val="000000">
                                        <a:shade val="47000"/>
                                        <a:satMod val="150000"/>
                                      </a:srgbClr>
                                    </a:gs>
                                    <a:gs pos="100000">
                                      <a:srgbClr val="000000">
                                        <a:shade val="39000"/>
                                        <a:satMod val="150000"/>
                                      </a:srgbClr>
                                    </a:gs>
                                  </a:gsLst>
                                  <a:lin ang="5400000"/>
                                </a:gradFill>
                                <a:effectLst>
                                  <a:outerShdw blurRad="50800" algn="tl" rotWithShape="0">
                                    <a:srgbClr val="000000"/>
                                  </a:outerShdw>
                                </a:effectLst>
                              </a:rPr>
                              <a:t>100</a:t>
                            </a:r>
                          </a:p>
                        </p:txBody>
                      </p:sp>
                    </p:grpSp>
                    <p:sp>
                      <p:nvSpPr>
                        <p:cNvPr id="71" name="Прямоугольник 70"/>
                        <p:cNvSpPr/>
                        <p:nvPr/>
                      </p:nvSpPr>
                      <p:spPr>
                        <a:xfrm rot="8136348">
                          <a:off x="3668832" y="4611948"/>
                          <a:ext cx="1067425" cy="59208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>
                            <a:defRPr/>
                          </a:pPr>
                          <a:r>
                            <a:rPr lang="ru-RU" sz="2400" dirty="0">
                              <a:ln w="18415" cmpd="sng">
                                <a:solidFill>
                                  <a:srgbClr val="FFFFFF"/>
                                </a:solidFill>
                                <a:prstDash val="solid"/>
                              </a:ln>
                              <a:solidFill>
                                <a:srgbClr val="FFFFFF"/>
                              </a:solidFill>
                              <a:effectLst>
                                <a:outerShdw blurRad="63500" dir="3600000" algn="tl" rotWithShape="0">
                                  <a:srgbClr val="000000">
                                    <a:alpha val="70000"/>
                                  </a:srgbClr>
                                </a:outerShdw>
                              </a:effectLst>
                            </a:rPr>
                            <a:t>шанс</a:t>
                          </a:r>
                        </a:p>
                      </p:txBody>
                    </p:sp>
                  </p:grpSp>
                  <p:sp>
                    <p:nvSpPr>
                      <p:cNvPr id="69" name="Прямоугольник 68"/>
                      <p:cNvSpPr/>
                      <p:nvPr/>
                    </p:nvSpPr>
                    <p:spPr>
                      <a:xfrm rot="9991816">
                        <a:off x="2897977" y="4950622"/>
                        <a:ext cx="993767" cy="74997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>
                        <a:spAutoFit/>
                      </a:bodyPr>
                      <a:lstStyle/>
                      <a:p>
                        <a:pPr algn="ctr">
                          <a:defRPr/>
                        </a:pPr>
                        <a:r>
                          <a:rPr lang="ru-RU" sz="3200" b="1" dirty="0">
                            <a:ln w="17780" cmpd="sng">
                              <a:solidFill>
                                <a:srgbClr val="FFFFFF"/>
                              </a:solidFill>
                              <a:prstDash val="solid"/>
                              <a:miter lim="800000"/>
                            </a:ln>
                            <a:gradFill rotWithShape="1">
                              <a:gsLst>
                                <a:gs pos="0">
                                  <a:srgbClr val="000000">
                                    <a:tint val="92000"/>
                                    <a:shade val="100000"/>
                                    <a:satMod val="150000"/>
                                  </a:srgbClr>
                                </a:gs>
                                <a:gs pos="49000">
                                  <a:srgbClr val="000000">
                                    <a:tint val="89000"/>
                                    <a:shade val="90000"/>
                                    <a:satMod val="150000"/>
                                  </a:srgbClr>
                                </a:gs>
                                <a:gs pos="50000">
                                  <a:srgbClr val="000000">
                                    <a:tint val="100000"/>
                                    <a:shade val="75000"/>
                                    <a:satMod val="150000"/>
                                  </a:srgbClr>
                                </a:gs>
                                <a:gs pos="95000">
                                  <a:srgbClr val="000000">
                                    <a:shade val="47000"/>
                                    <a:satMod val="150000"/>
                                  </a:srgbClr>
                                </a:gs>
                                <a:gs pos="100000">
                                  <a:srgbClr val="000000">
                                    <a:shade val="39000"/>
                                    <a:satMod val="15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algn="tl" rotWithShape="0">
                                <a:srgbClr val="000000"/>
                              </a:outerShdw>
                            </a:effectLst>
                          </a:rPr>
                          <a:t>150</a:t>
                        </a:r>
                      </a:p>
                    </p:txBody>
                  </p:sp>
                </p:grpSp>
                <p:sp>
                  <p:nvSpPr>
                    <p:cNvPr id="67" name="Прямоугольник 66"/>
                    <p:cNvSpPr/>
                    <p:nvPr/>
                  </p:nvSpPr>
                  <p:spPr>
                    <a:xfrm rot="11752548">
                      <a:off x="1951319" y="4933486"/>
                      <a:ext cx="993767" cy="749973"/>
                    </a:xfrm>
                    <a:prstGeom prst="rect">
                      <a:avLst/>
                    </a:prstGeom>
                    <a:noFill/>
                  </p:spPr>
                  <p:txBody>
                    <a:bodyPr wrap="none"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ru-RU" sz="3200" dirty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200</a:t>
                      </a:r>
                    </a:p>
                  </p:txBody>
                </p:sp>
              </p:grpSp>
              <p:sp>
                <p:nvSpPr>
                  <p:cNvPr id="65" name="Прямоугольник 64"/>
                  <p:cNvSpPr/>
                  <p:nvPr/>
                </p:nvSpPr>
                <p:spPr>
                  <a:xfrm rot="17501029">
                    <a:off x="752495" y="2951406"/>
                    <a:ext cx="1061358" cy="573328"/>
                  </a:xfrm>
                  <a:prstGeom prst="rect">
                    <a:avLst/>
                  </a:prstGeom>
                  <a:noFill/>
                </p:spPr>
                <p:txBody>
                  <a:bodyPr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ru-RU" sz="2400" b="1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rPr>
                      <a:t>приз</a:t>
                    </a:r>
                  </a:p>
                </p:txBody>
              </p:sp>
            </p:grpSp>
            <p:sp>
              <p:nvSpPr>
                <p:cNvPr id="63" name="Прямоугольник 62"/>
                <p:cNvSpPr/>
                <p:nvPr/>
              </p:nvSpPr>
              <p:spPr>
                <a:xfrm rot="15408026">
                  <a:off x="805292" y="3744308"/>
                  <a:ext cx="1026280" cy="726214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 algn="ctr">
                    <a:defRPr/>
                  </a:pPr>
                  <a:r>
                    <a:rPr lang="ru-RU" sz="3200" dirty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250</a:t>
                  </a:r>
                </a:p>
              </p:txBody>
            </p:sp>
          </p:grpSp>
          <p:sp>
            <p:nvSpPr>
              <p:cNvPr id="61" name="Прямоугольник 60"/>
              <p:cNvSpPr/>
              <p:nvPr/>
            </p:nvSpPr>
            <p:spPr>
              <a:xfrm rot="18986304">
                <a:off x="1211821" y="2058386"/>
                <a:ext cx="993767" cy="749973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ru-RU" sz="3200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300</a:t>
                </a:r>
              </a:p>
            </p:txBody>
          </p:sp>
        </p:grpSp>
        <p:sp>
          <p:nvSpPr>
            <p:cNvPr id="59" name="Прямоугольник 58"/>
            <p:cNvSpPr/>
            <p:nvPr/>
          </p:nvSpPr>
          <p:spPr>
            <a:xfrm rot="20933116">
              <a:off x="1705156" y="2270071"/>
              <a:ext cx="565762" cy="74997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32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Б</a:t>
              </a:r>
            </a:p>
          </p:txBody>
        </p:sp>
      </p:grpSp>
      <p:sp>
        <p:nvSpPr>
          <p:cNvPr id="80" name="Стрелка вправо">
            <a:hlinkClick r:id="" action="ppaction://hlinkshowjump?jump=nextslide"/>
          </p:cNvPr>
          <p:cNvSpPr/>
          <p:nvPr/>
        </p:nvSpPr>
        <p:spPr>
          <a:xfrm rot="10800000">
            <a:off x="5643570" y="4572008"/>
            <a:ext cx="971550" cy="773113"/>
          </a:xfrm>
          <a:prstGeom prst="rightArrow">
            <a:avLst/>
          </a:prstGeom>
          <a:solidFill>
            <a:srgbClr val="C0000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57150" h="38100" prst="artDeco"/>
            </a:sp3d>
          </a:bodyPr>
          <a:lstStyle/>
          <a:p>
            <a:pPr algn="ctr">
              <a:defRPr/>
            </a:pPr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1" name="12-конечная звезда 80"/>
          <p:cNvSpPr/>
          <p:nvPr/>
        </p:nvSpPr>
        <p:spPr>
          <a:xfrm>
            <a:off x="361225" y="4223582"/>
            <a:ext cx="1751861" cy="1615620"/>
          </a:xfrm>
          <a:prstGeom prst="star12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Comic Sans MS" panose="030F0702030302020204" pitchFamily="66" charset="0"/>
              </a:rPr>
              <a:t>3 тур</a:t>
            </a:r>
            <a:endParaRPr lang="ru-RU" sz="3200" dirty="0">
              <a:latin typeface="Comic Sans MS" panose="030F0702030302020204" pitchFamily="66" charset="0"/>
            </a:endParaRPr>
          </a:p>
        </p:txBody>
      </p:sp>
      <p:sp>
        <p:nvSpPr>
          <p:cNvPr id="82" name="Прямоугольная выноска 81"/>
          <p:cNvSpPr/>
          <p:nvPr/>
        </p:nvSpPr>
        <p:spPr>
          <a:xfrm>
            <a:off x="214282" y="2214554"/>
            <a:ext cx="6929486" cy="2786082"/>
          </a:xfrm>
          <a:prstGeom prst="wedgeRectCallout">
            <a:avLst>
              <a:gd name="adj1" fmla="val 48326"/>
              <a:gd name="adj2" fmla="val 5735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2400" dirty="0" smtClean="0">
                <a:latin typeface="Bookman Old Style" pitchFamily="18" charset="0"/>
              </a:rPr>
              <a:t>В Древней Руси мерой цены служили золотые (серебряные) бруски. Если вещь стоила меньше, чем стоил брусок, то от него рубили такую часть, которая была нужна. Как называлась одна такая отрубленная часть?</a:t>
            </a:r>
            <a:endParaRPr lang="ru-RU" sz="24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61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8700000"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3400000">
                                      <p:cBhvr>
                                        <p:cTn id="3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3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4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4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0">
                                      <p:cBhvr>
                                        <p:cTn id="5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5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6200000">
                                      <p:cBhvr>
                                        <p:cTn id="6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3620000">
                                      <p:cBhvr>
                                        <p:cTn id="6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9360000">
                                      <p:cBhvr>
                                        <p:cTn id="7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8400000">
                                      <p:cBhvr>
                                        <p:cTn id="7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3700000">
                                      <p:cBhvr>
                                        <p:cTn id="8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208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9" fill="hold">
                      <p:stCondLst>
                        <p:cond delay="0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214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" fill="hold">
                      <p:stCondLst>
                        <p:cond delay="0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3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9" fill="hold">
                      <p:stCondLst>
                        <p:cond delay="0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4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5" fill="hold">
                      <p:stCondLst>
                        <p:cond delay="0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>
                      <p:stCondLst>
                        <p:cond delay="0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6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9" fill="hold">
                      <p:stCondLst>
                        <p:cond delay="0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  <p:bldP spid="19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5" grpId="0" animBg="1"/>
      <p:bldP spid="36" grpId="0" animBg="1"/>
      <p:bldP spid="37" grpId="0" animBg="1"/>
      <p:bldP spid="38" grpId="0" animBg="1"/>
      <p:bldP spid="40" grpId="0" animBg="1"/>
      <p:bldP spid="41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2" grpId="0" animBg="1"/>
      <p:bldP spid="53" grpId="0" animBg="1"/>
      <p:bldP spid="54" grpId="0" animBg="1"/>
      <p:bldP spid="82" grpId="0" animBg="1"/>
      <p:bldP spid="82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85542" y="185311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Г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21646" y="190572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Р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57750" y="185310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О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93854" y="188640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Ш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07772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35896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64590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500694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9163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А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1171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Б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23179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В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95187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Г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67195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Д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39203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Е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11211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Ё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83219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Ж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55227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З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27235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И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99243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Й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9163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К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51171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Л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23179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М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5187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Н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67195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О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39203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П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11211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Р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83219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С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55227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Т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27235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У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99243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Ф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9163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Х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51171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Ц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23179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Ч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95187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Ш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67195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Щ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39203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Ъ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11211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Ы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83219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Ь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55227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Э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27235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Ю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799243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Я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pic>
        <p:nvPicPr>
          <p:cNvPr id="55" name="Рисунок 29" descr="3667_html_m7ebaefa4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254" y="3392398"/>
            <a:ext cx="2862746" cy="3537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Номер слайда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/>
          </a:p>
        </p:txBody>
      </p:sp>
      <p:grpSp>
        <p:nvGrpSpPr>
          <p:cNvPr id="2" name="Группа 4"/>
          <p:cNvGrpSpPr>
            <a:grpSpLocks/>
          </p:cNvGrpSpPr>
          <p:nvPr/>
        </p:nvGrpSpPr>
        <p:grpSpPr bwMode="auto">
          <a:xfrm>
            <a:off x="2567471" y="3472542"/>
            <a:ext cx="2967583" cy="3233852"/>
            <a:chOff x="422596" y="2204864"/>
            <a:chExt cx="4033864" cy="4143803"/>
          </a:xfrm>
        </p:grpSpPr>
        <p:grpSp>
          <p:nvGrpSpPr>
            <p:cNvPr id="3" name="Группа 54"/>
            <p:cNvGrpSpPr>
              <a:grpSpLocks/>
            </p:cNvGrpSpPr>
            <p:nvPr/>
          </p:nvGrpSpPr>
          <p:grpSpPr bwMode="auto">
            <a:xfrm>
              <a:off x="422596" y="2204864"/>
              <a:ext cx="4033864" cy="4143803"/>
              <a:chOff x="955325" y="1556792"/>
              <a:chExt cx="4033864" cy="4143803"/>
            </a:xfrm>
          </p:grpSpPr>
          <p:grpSp>
            <p:nvGrpSpPr>
              <p:cNvPr id="8" name="Группа 56"/>
              <p:cNvGrpSpPr>
                <a:grpSpLocks/>
              </p:cNvGrpSpPr>
              <p:nvPr/>
            </p:nvGrpSpPr>
            <p:grpSpPr bwMode="auto">
              <a:xfrm>
                <a:off x="955325" y="1556792"/>
                <a:ext cx="4033864" cy="4143803"/>
                <a:chOff x="955325" y="1556792"/>
                <a:chExt cx="4033864" cy="4143803"/>
              </a:xfrm>
            </p:grpSpPr>
            <p:grpSp>
              <p:nvGrpSpPr>
                <p:cNvPr id="9" name="Группа 60"/>
                <p:cNvGrpSpPr>
                  <a:grpSpLocks/>
                </p:cNvGrpSpPr>
                <p:nvPr/>
              </p:nvGrpSpPr>
              <p:grpSpPr bwMode="auto">
                <a:xfrm>
                  <a:off x="971603" y="1556792"/>
                  <a:ext cx="4017586" cy="4143803"/>
                  <a:chOff x="971603" y="1556792"/>
                  <a:chExt cx="4017586" cy="4143803"/>
                </a:xfrm>
              </p:grpSpPr>
              <p:grpSp>
                <p:nvGrpSpPr>
                  <p:cNvPr id="10" name="Группа 62"/>
                  <p:cNvGrpSpPr>
                    <a:grpSpLocks/>
                  </p:cNvGrpSpPr>
                  <p:nvPr/>
                </p:nvGrpSpPr>
                <p:grpSpPr bwMode="auto">
                  <a:xfrm>
                    <a:off x="971603" y="1556792"/>
                    <a:ext cx="4017586" cy="4143803"/>
                    <a:chOff x="971603" y="1556792"/>
                    <a:chExt cx="4017586" cy="4143803"/>
                  </a:xfrm>
                </p:grpSpPr>
                <p:grpSp>
                  <p:nvGrpSpPr>
                    <p:cNvPr id="11" name="Группа 6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71603" y="1556792"/>
                      <a:ext cx="4017586" cy="4143803"/>
                      <a:chOff x="971603" y="1556792"/>
                      <a:chExt cx="4017586" cy="4143803"/>
                    </a:xfrm>
                  </p:grpSpPr>
                  <p:grpSp>
                    <p:nvGrpSpPr>
                      <p:cNvPr id="12" name="Группа 6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971603" y="1556792"/>
                        <a:ext cx="4017586" cy="4086048"/>
                        <a:chOff x="971603" y="1556792"/>
                        <a:chExt cx="4017586" cy="4086048"/>
                      </a:xfrm>
                    </p:grpSpPr>
                    <p:grpSp>
                      <p:nvGrpSpPr>
                        <p:cNvPr id="14" name="Группа 6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971603" y="1556792"/>
                          <a:ext cx="4017586" cy="4086048"/>
                          <a:chOff x="971603" y="1556792"/>
                          <a:chExt cx="4017586" cy="4086048"/>
                        </a:xfrm>
                      </p:grpSpPr>
                      <p:grpSp>
                        <p:nvGrpSpPr>
                          <p:cNvPr id="15" name="Группа 7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971603" y="1556792"/>
                            <a:ext cx="4017586" cy="4086048"/>
                            <a:chOff x="971603" y="1556792"/>
                            <a:chExt cx="4017586" cy="4086048"/>
                          </a:xfrm>
                        </p:grpSpPr>
                        <p:grpSp>
                          <p:nvGrpSpPr>
                            <p:cNvPr id="19" name="Группа 7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971603" y="1556792"/>
                              <a:ext cx="4017586" cy="4086048"/>
                              <a:chOff x="971603" y="1556792"/>
                              <a:chExt cx="4017586" cy="4086048"/>
                            </a:xfrm>
                          </p:grpSpPr>
                          <p:grpSp>
                            <p:nvGrpSpPr>
                              <p:cNvPr id="20" name="Группа 74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971603" y="1556792"/>
                                <a:ext cx="4017586" cy="4086048"/>
                                <a:chOff x="827587" y="1526657"/>
                                <a:chExt cx="4017586" cy="4086048"/>
                              </a:xfrm>
                            </p:grpSpPr>
                            <p:pic>
                              <p:nvPicPr>
                                <p:cNvPr id="78" name="Picture 28" descr="оля-ля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5">
                                  <a:clrChange>
                                    <a:clrFrom>
                                      <a:srgbClr val="FFFEBB"/>
                                    </a:clrFrom>
                                    <a:clrTo>
                                      <a:srgbClr val="FFFEBB">
                                        <a:alpha val="0"/>
                                      </a:srgbClr>
                                    </a:clrTo>
                                  </a:clrChange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827587" y="1629635"/>
                                  <a:ext cx="4017586" cy="398307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</a:extLst>
                              </p:spPr>
                            </p:pic>
                            <p:sp>
                              <p:nvSpPr>
                                <p:cNvPr id="79" name="Прямоугольник 78"/>
                                <p:cNvSpPr/>
                                <p:nvPr/>
                              </p:nvSpPr>
                              <p:spPr>
                                <a:xfrm rot="622995">
                                  <a:off x="2922523" y="1526657"/>
                                  <a:ext cx="548548" cy="923330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none">
                                  <a:spAutoFit/>
                                  <a:scene3d>
                                    <a:camera prst="orthographicFront"/>
                                    <a:lightRig rig="soft" dir="t">
                                      <a:rot lat="0" lon="0" rev="10800000"/>
                                    </a:lightRig>
                                  </a:scene3d>
                                  <a:sp3d>
                                    <a:bevelT w="27940" h="12700"/>
                                    <a:contourClr>
                                      <a:srgbClr val="DDDDDD"/>
                                    </a:contourClr>
                                  </a:sp3d>
                                </a:bodyPr>
                                <a:lstStyle/>
                                <a:p>
                                  <a:pPr algn="ctr">
                                    <a:defRPr/>
                                  </a:pPr>
                                  <a:r>
                                    <a:rPr lang="ru-RU" sz="5400" b="1" spc="150" dirty="0">
                                      <a:ln w="11430"/>
                                      <a:solidFill>
                                        <a:srgbClr val="F8F8F8"/>
                                      </a:solidFill>
                                      <a:effectLst>
                                        <a:outerShdw blurRad="25400" algn="tl" rotWithShape="0">
                                          <a:srgbClr val="000000">
                                            <a:alpha val="43000"/>
                                          </a:srgbClr>
                                        </a:outerShdw>
                                      </a:effectLst>
                                    </a:rPr>
                                    <a:t>+</a:t>
                                  </a:r>
                                </a:p>
                              </p:txBody>
                            </p:sp>
                          </p:grpSp>
                          <p:sp>
                            <p:nvSpPr>
                              <p:cNvPr id="77" name="Прямоугольник 76"/>
                              <p:cNvSpPr/>
                              <p:nvPr/>
                            </p:nvSpPr>
                            <p:spPr>
                              <a:xfrm rot="2202538">
                                <a:off x="3688188" y="2108024"/>
                                <a:ext cx="738955" cy="749973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 algn="ctr">
                                  <a:defRPr/>
                                </a:pPr>
                                <a:r>
                                  <a:rPr lang="ru-RU" sz="3200" b="1" dirty="0">
                                    <a:ln w="17780" cmpd="sng">
                                      <a:solidFill>
                                        <a:srgbClr val="FFFFFF"/>
                                      </a:solidFill>
                                      <a:prstDash val="solid"/>
                                      <a:miter lim="800000"/>
                                    </a:ln>
                                    <a:gradFill rotWithShape="1">
                                      <a:gsLst>
                                        <a:gs pos="0">
                                          <a:srgbClr val="000000">
                                            <a:tint val="92000"/>
                                            <a:shade val="100000"/>
                                            <a:satMod val="150000"/>
                                          </a:srgbClr>
                                        </a:gs>
                                        <a:gs pos="49000">
                                          <a:srgbClr val="000000">
                                            <a:tint val="89000"/>
                                            <a:shade val="90000"/>
                                            <a:satMod val="150000"/>
                                          </a:srgbClr>
                                        </a:gs>
                                        <a:gs pos="50000">
                                          <a:srgbClr val="000000">
                                            <a:tint val="100000"/>
                                            <a:shade val="75000"/>
                                            <a:satMod val="150000"/>
                                          </a:srgbClr>
                                        </a:gs>
                                        <a:gs pos="95000">
                                          <a:srgbClr val="000000">
                                            <a:shade val="47000"/>
                                            <a:satMod val="150000"/>
                                          </a:srgbClr>
                                        </a:gs>
                                        <a:gs pos="100000">
                                          <a:srgbClr val="000000">
                                            <a:shade val="39000"/>
                                            <a:satMod val="150000"/>
                                          </a:srgbClr>
                                        </a:gs>
                                      </a:gsLst>
                                      <a:lin ang="5400000"/>
                                    </a:gradFill>
                                    <a:effectLst>
                                      <a:outerShdw blurRad="50800" algn="tl" rotWithShape="0">
                                        <a:srgbClr val="000000"/>
                                      </a:outerShdw>
                                    </a:effectLst>
                                  </a:rPr>
                                  <a:t>50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75" name="Прямоугольник 74"/>
                            <p:cNvSpPr/>
                            <p:nvPr/>
                          </p:nvSpPr>
                          <p:spPr>
                            <a:xfrm rot="4922632">
                              <a:off x="4155982" y="2875544"/>
                              <a:ext cx="763132" cy="726214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 algn="ctr">
                                <a:defRPr/>
                              </a:pPr>
                              <a:r>
                                <a:rPr lang="ru-RU" sz="3200" dirty="0">
                                  <a:ln w="18415" cmpd="sng">
                                    <a:solidFill>
                                      <a:srgbClr val="FFFFFF"/>
                                    </a:solidFill>
                                    <a:prstDash val="solid"/>
                                  </a:ln>
                                  <a:solidFill>
                                    <a:srgbClr val="FFFFFF"/>
                                  </a:solidFill>
                                  <a:effectLst>
                                    <a:outerShdw blurRad="63500" dir="3600000" algn="tl" rotWithShape="0">
                                      <a:srgbClr val="000000">
                                        <a:alpha val="70000"/>
                                      </a:srgbClr>
                                    </a:outerShdw>
                                  </a:effectLst>
                                </a:rPr>
                                <a:t>х2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73" name="Прямоугольник 72"/>
                          <p:cNvSpPr/>
                          <p:nvPr/>
                        </p:nvSpPr>
                        <p:spPr>
                          <a:xfrm rot="6308384">
                            <a:off x="4094321" y="3767489"/>
                            <a:ext cx="1026280" cy="726214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 algn="ctr">
                              <a:defRPr/>
                            </a:pPr>
                            <a:r>
                              <a:rPr lang="ru-RU" sz="3200" b="1" dirty="0">
                                <a:ln w="17780" cmpd="sng">
                                  <a:solidFill>
                                    <a:srgbClr val="FFFFFF"/>
                                  </a:solidFill>
                                  <a:prstDash val="solid"/>
                                  <a:miter lim="800000"/>
                                </a:ln>
                                <a:gradFill rotWithShape="1">
                                  <a:gsLst>
                                    <a:gs pos="0">
                                      <a:srgbClr val="000000">
                                        <a:tint val="92000"/>
                                        <a:shade val="100000"/>
                                        <a:satMod val="150000"/>
                                      </a:srgbClr>
                                    </a:gs>
                                    <a:gs pos="49000">
                                      <a:srgbClr val="000000">
                                        <a:tint val="89000"/>
                                        <a:shade val="90000"/>
                                        <a:satMod val="150000"/>
                                      </a:srgbClr>
                                    </a:gs>
                                    <a:gs pos="50000">
                                      <a:srgbClr val="000000">
                                        <a:tint val="100000"/>
                                        <a:shade val="75000"/>
                                        <a:satMod val="150000"/>
                                      </a:srgbClr>
                                    </a:gs>
                                    <a:gs pos="95000">
                                      <a:srgbClr val="000000">
                                        <a:shade val="47000"/>
                                        <a:satMod val="150000"/>
                                      </a:srgbClr>
                                    </a:gs>
                                    <a:gs pos="100000">
                                      <a:srgbClr val="000000">
                                        <a:shade val="39000"/>
                                        <a:satMod val="150000"/>
                                      </a:srgbClr>
                                    </a:gs>
                                  </a:gsLst>
                                  <a:lin ang="5400000"/>
                                </a:gradFill>
                                <a:effectLst>
                                  <a:outerShdw blurRad="50800" algn="tl" rotWithShape="0">
                                    <a:srgbClr val="000000"/>
                                  </a:outerShdw>
                                </a:effectLst>
                              </a:rPr>
                              <a:t>100</a:t>
                            </a:r>
                          </a:p>
                        </p:txBody>
                      </p:sp>
                    </p:grpSp>
                    <p:sp>
                      <p:nvSpPr>
                        <p:cNvPr id="71" name="Прямоугольник 70"/>
                        <p:cNvSpPr/>
                        <p:nvPr/>
                      </p:nvSpPr>
                      <p:spPr>
                        <a:xfrm rot="8136348">
                          <a:off x="3668832" y="4611948"/>
                          <a:ext cx="1067425" cy="59208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>
                            <a:defRPr/>
                          </a:pPr>
                          <a:r>
                            <a:rPr lang="ru-RU" sz="2400" dirty="0">
                              <a:ln w="18415" cmpd="sng">
                                <a:solidFill>
                                  <a:srgbClr val="FFFFFF"/>
                                </a:solidFill>
                                <a:prstDash val="solid"/>
                              </a:ln>
                              <a:solidFill>
                                <a:srgbClr val="FFFFFF"/>
                              </a:solidFill>
                              <a:effectLst>
                                <a:outerShdw blurRad="63500" dir="3600000" algn="tl" rotWithShape="0">
                                  <a:srgbClr val="000000">
                                    <a:alpha val="70000"/>
                                  </a:srgbClr>
                                </a:outerShdw>
                              </a:effectLst>
                            </a:rPr>
                            <a:t>шанс</a:t>
                          </a:r>
                        </a:p>
                      </p:txBody>
                    </p:sp>
                  </p:grpSp>
                  <p:sp>
                    <p:nvSpPr>
                      <p:cNvPr id="69" name="Прямоугольник 68"/>
                      <p:cNvSpPr/>
                      <p:nvPr/>
                    </p:nvSpPr>
                    <p:spPr>
                      <a:xfrm rot="9991816">
                        <a:off x="2897977" y="4950622"/>
                        <a:ext cx="993767" cy="74997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>
                        <a:spAutoFit/>
                      </a:bodyPr>
                      <a:lstStyle/>
                      <a:p>
                        <a:pPr algn="ctr">
                          <a:defRPr/>
                        </a:pPr>
                        <a:r>
                          <a:rPr lang="ru-RU" sz="3200" b="1" dirty="0">
                            <a:ln w="17780" cmpd="sng">
                              <a:solidFill>
                                <a:srgbClr val="FFFFFF"/>
                              </a:solidFill>
                              <a:prstDash val="solid"/>
                              <a:miter lim="800000"/>
                            </a:ln>
                            <a:gradFill rotWithShape="1">
                              <a:gsLst>
                                <a:gs pos="0">
                                  <a:srgbClr val="000000">
                                    <a:tint val="92000"/>
                                    <a:shade val="100000"/>
                                    <a:satMod val="150000"/>
                                  </a:srgbClr>
                                </a:gs>
                                <a:gs pos="49000">
                                  <a:srgbClr val="000000">
                                    <a:tint val="89000"/>
                                    <a:shade val="90000"/>
                                    <a:satMod val="150000"/>
                                  </a:srgbClr>
                                </a:gs>
                                <a:gs pos="50000">
                                  <a:srgbClr val="000000">
                                    <a:tint val="100000"/>
                                    <a:shade val="75000"/>
                                    <a:satMod val="150000"/>
                                  </a:srgbClr>
                                </a:gs>
                                <a:gs pos="95000">
                                  <a:srgbClr val="000000">
                                    <a:shade val="47000"/>
                                    <a:satMod val="150000"/>
                                  </a:srgbClr>
                                </a:gs>
                                <a:gs pos="100000">
                                  <a:srgbClr val="000000">
                                    <a:shade val="39000"/>
                                    <a:satMod val="15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algn="tl" rotWithShape="0">
                                <a:srgbClr val="000000"/>
                              </a:outerShdw>
                            </a:effectLst>
                          </a:rPr>
                          <a:t>150</a:t>
                        </a:r>
                      </a:p>
                    </p:txBody>
                  </p:sp>
                </p:grpSp>
                <p:sp>
                  <p:nvSpPr>
                    <p:cNvPr id="67" name="Прямоугольник 66"/>
                    <p:cNvSpPr/>
                    <p:nvPr/>
                  </p:nvSpPr>
                  <p:spPr>
                    <a:xfrm rot="11752548">
                      <a:off x="1951319" y="4933486"/>
                      <a:ext cx="993767" cy="749973"/>
                    </a:xfrm>
                    <a:prstGeom prst="rect">
                      <a:avLst/>
                    </a:prstGeom>
                    <a:noFill/>
                  </p:spPr>
                  <p:txBody>
                    <a:bodyPr wrap="none"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ru-RU" sz="3200" dirty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200</a:t>
                      </a:r>
                    </a:p>
                  </p:txBody>
                </p:sp>
              </p:grpSp>
              <p:sp>
                <p:nvSpPr>
                  <p:cNvPr id="65" name="Прямоугольник 64"/>
                  <p:cNvSpPr/>
                  <p:nvPr/>
                </p:nvSpPr>
                <p:spPr>
                  <a:xfrm rot="17501029">
                    <a:off x="752495" y="2951406"/>
                    <a:ext cx="1061358" cy="573328"/>
                  </a:xfrm>
                  <a:prstGeom prst="rect">
                    <a:avLst/>
                  </a:prstGeom>
                  <a:noFill/>
                </p:spPr>
                <p:txBody>
                  <a:bodyPr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ru-RU" sz="2400" b="1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rPr>
                      <a:t>приз</a:t>
                    </a:r>
                  </a:p>
                </p:txBody>
              </p:sp>
            </p:grpSp>
            <p:sp>
              <p:nvSpPr>
                <p:cNvPr id="63" name="Прямоугольник 62"/>
                <p:cNvSpPr/>
                <p:nvPr/>
              </p:nvSpPr>
              <p:spPr>
                <a:xfrm rot="15408026">
                  <a:off x="805292" y="3744308"/>
                  <a:ext cx="1026280" cy="726214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 algn="ctr">
                    <a:defRPr/>
                  </a:pPr>
                  <a:r>
                    <a:rPr lang="ru-RU" sz="3200" dirty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250</a:t>
                  </a:r>
                </a:p>
              </p:txBody>
            </p:sp>
          </p:grpSp>
          <p:sp>
            <p:nvSpPr>
              <p:cNvPr id="61" name="Прямоугольник 60"/>
              <p:cNvSpPr/>
              <p:nvPr/>
            </p:nvSpPr>
            <p:spPr>
              <a:xfrm rot="18986304">
                <a:off x="1211821" y="2058386"/>
                <a:ext cx="993767" cy="749973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ru-RU" sz="3200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300</a:t>
                </a:r>
              </a:p>
            </p:txBody>
          </p:sp>
        </p:grpSp>
        <p:sp>
          <p:nvSpPr>
            <p:cNvPr id="59" name="Прямоугольник 58"/>
            <p:cNvSpPr/>
            <p:nvPr/>
          </p:nvSpPr>
          <p:spPr>
            <a:xfrm rot="20933116">
              <a:off x="1705156" y="2270071"/>
              <a:ext cx="565762" cy="74997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32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Б</a:t>
              </a:r>
            </a:p>
          </p:txBody>
        </p:sp>
      </p:grpSp>
      <p:sp>
        <p:nvSpPr>
          <p:cNvPr id="80" name="Стрелка вправо">
            <a:hlinkClick r:id="" action="ppaction://hlinkshowjump?jump=nextslide"/>
          </p:cNvPr>
          <p:cNvSpPr/>
          <p:nvPr/>
        </p:nvSpPr>
        <p:spPr>
          <a:xfrm rot="10800000">
            <a:off x="5643570" y="4572008"/>
            <a:ext cx="971550" cy="773113"/>
          </a:xfrm>
          <a:prstGeom prst="rightArrow">
            <a:avLst/>
          </a:prstGeom>
          <a:solidFill>
            <a:srgbClr val="C0000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57150" h="38100" prst="artDeco"/>
            </a:sp3d>
          </a:bodyPr>
          <a:lstStyle/>
          <a:p>
            <a:pPr algn="ctr">
              <a:defRPr/>
            </a:pPr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1" name="12-конечная звезда 80"/>
          <p:cNvSpPr/>
          <p:nvPr/>
        </p:nvSpPr>
        <p:spPr>
          <a:xfrm>
            <a:off x="361225" y="4223582"/>
            <a:ext cx="1751861" cy="1615620"/>
          </a:xfrm>
          <a:prstGeom prst="star12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Comic Sans MS" panose="030F0702030302020204" pitchFamily="66" charset="0"/>
              </a:rPr>
              <a:t>ПОЛУФИНАЛ</a:t>
            </a:r>
            <a:endParaRPr lang="ru-RU" sz="1600" dirty="0">
              <a:latin typeface="Comic Sans MS" panose="030F0702030302020204" pitchFamily="66" charset="0"/>
            </a:endParaRPr>
          </a:p>
        </p:txBody>
      </p:sp>
      <p:sp>
        <p:nvSpPr>
          <p:cNvPr id="82" name="Прямоугольная выноска 81"/>
          <p:cNvSpPr/>
          <p:nvPr/>
        </p:nvSpPr>
        <p:spPr>
          <a:xfrm>
            <a:off x="285720" y="1714488"/>
            <a:ext cx="6929486" cy="2786082"/>
          </a:xfrm>
          <a:prstGeom prst="wedgeRectCallout">
            <a:avLst>
              <a:gd name="adj1" fmla="val 48326"/>
              <a:gd name="adj2" fmla="val 5735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 smtClean="0">
                <a:latin typeface="Bookman Old Style" pitchFamily="18" charset="0"/>
              </a:rPr>
              <a:t>Какая монета на Руси стоила 2 копейки? </a:t>
            </a:r>
            <a:endParaRPr lang="ru-RU" sz="24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61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8700000"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3400000">
                                      <p:cBhvr>
                                        <p:cTn id="3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3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4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4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0">
                                      <p:cBhvr>
                                        <p:cTn id="5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5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6200000">
                                      <p:cBhvr>
                                        <p:cTn id="6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3620000">
                                      <p:cBhvr>
                                        <p:cTn id="6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9360000">
                                      <p:cBhvr>
                                        <p:cTn id="7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8400000">
                                      <p:cBhvr>
                                        <p:cTn id="7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3700000">
                                      <p:cBhvr>
                                        <p:cTn id="8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0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9" fill="hold">
                      <p:stCondLst>
                        <p:cond delay="0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1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" fill="hold">
                      <p:stCondLst>
                        <p:cond delay="0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3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9" fill="hold">
                      <p:stCondLst>
                        <p:cond delay="0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44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5" fill="hold">
                      <p:stCondLst>
                        <p:cond delay="0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>
                      <p:stCondLst>
                        <p:cond delay="0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6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3" fill="hold">
                      <p:stCondLst>
                        <p:cond delay="0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6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9" fill="hold">
                      <p:stCondLst>
                        <p:cond delay="0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  <p:bldP spid="22" grpId="0" animBg="1"/>
      <p:bldP spid="23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8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82" grpId="0" animBg="1"/>
      <p:bldP spid="8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185311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Н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3328" y="190572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У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29432" y="185310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М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65536" y="188640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И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79454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807578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736272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72376" y="176735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9163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А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1171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Б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23179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В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95187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Г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67195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Д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39203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Е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11211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Ё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83219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Ж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655227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З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27235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И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992432" y="1700808"/>
            <a:ext cx="468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Й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9163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К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51171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Л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23179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М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95187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Н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67195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О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39203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П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11211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Р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83219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С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655227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Т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27235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У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7992432" y="2276872"/>
            <a:ext cx="468000" cy="468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Ф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9163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Х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151171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Ц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223179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Ч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295187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Ш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67195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Щ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39203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Ъ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511211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Ы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583219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Ь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655227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Э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27235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Ю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7992432" y="2852936"/>
            <a:ext cx="468000" cy="46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Bookman Old Style" panose="02050604050505020204" pitchFamily="18" charset="0"/>
              </a:rPr>
              <a:t>Я</a:t>
            </a:r>
            <a:endParaRPr lang="ru-RU" sz="1600" dirty="0">
              <a:latin typeface="Bookman Old Style" panose="02050604050505020204" pitchFamily="18" charset="0"/>
            </a:endParaRPr>
          </a:p>
        </p:txBody>
      </p:sp>
      <p:pic>
        <p:nvPicPr>
          <p:cNvPr id="55" name="Рисунок 29" descr="3667_html_m7ebaefa4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254" y="3392398"/>
            <a:ext cx="2862746" cy="3537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" name="Номер слайда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/>
          </a:p>
        </p:txBody>
      </p:sp>
      <p:grpSp>
        <p:nvGrpSpPr>
          <p:cNvPr id="2" name="Группа 4"/>
          <p:cNvGrpSpPr>
            <a:grpSpLocks/>
          </p:cNvGrpSpPr>
          <p:nvPr/>
        </p:nvGrpSpPr>
        <p:grpSpPr bwMode="auto">
          <a:xfrm>
            <a:off x="2567471" y="3472542"/>
            <a:ext cx="2967583" cy="3233852"/>
            <a:chOff x="422596" y="2204864"/>
            <a:chExt cx="4033864" cy="4143803"/>
          </a:xfrm>
        </p:grpSpPr>
        <p:grpSp>
          <p:nvGrpSpPr>
            <p:cNvPr id="3" name="Группа 54"/>
            <p:cNvGrpSpPr>
              <a:grpSpLocks/>
            </p:cNvGrpSpPr>
            <p:nvPr/>
          </p:nvGrpSpPr>
          <p:grpSpPr bwMode="auto">
            <a:xfrm>
              <a:off x="422596" y="2204864"/>
              <a:ext cx="4033864" cy="4143803"/>
              <a:chOff x="955325" y="1556792"/>
              <a:chExt cx="4033864" cy="4143803"/>
            </a:xfrm>
          </p:grpSpPr>
          <p:grpSp>
            <p:nvGrpSpPr>
              <p:cNvPr id="8" name="Группа 56"/>
              <p:cNvGrpSpPr>
                <a:grpSpLocks/>
              </p:cNvGrpSpPr>
              <p:nvPr/>
            </p:nvGrpSpPr>
            <p:grpSpPr bwMode="auto">
              <a:xfrm>
                <a:off x="955325" y="1556792"/>
                <a:ext cx="4033864" cy="4143803"/>
                <a:chOff x="955325" y="1556792"/>
                <a:chExt cx="4033864" cy="4143803"/>
              </a:xfrm>
            </p:grpSpPr>
            <p:grpSp>
              <p:nvGrpSpPr>
                <p:cNvPr id="9" name="Группа 60"/>
                <p:cNvGrpSpPr>
                  <a:grpSpLocks/>
                </p:cNvGrpSpPr>
                <p:nvPr/>
              </p:nvGrpSpPr>
              <p:grpSpPr bwMode="auto">
                <a:xfrm>
                  <a:off x="971603" y="1556792"/>
                  <a:ext cx="4017586" cy="4143803"/>
                  <a:chOff x="971603" y="1556792"/>
                  <a:chExt cx="4017586" cy="4143803"/>
                </a:xfrm>
              </p:grpSpPr>
              <p:grpSp>
                <p:nvGrpSpPr>
                  <p:cNvPr id="10" name="Группа 62"/>
                  <p:cNvGrpSpPr>
                    <a:grpSpLocks/>
                  </p:cNvGrpSpPr>
                  <p:nvPr/>
                </p:nvGrpSpPr>
                <p:grpSpPr bwMode="auto">
                  <a:xfrm>
                    <a:off x="971603" y="1556792"/>
                    <a:ext cx="4017586" cy="4143803"/>
                    <a:chOff x="971603" y="1556792"/>
                    <a:chExt cx="4017586" cy="4143803"/>
                  </a:xfrm>
                </p:grpSpPr>
                <p:grpSp>
                  <p:nvGrpSpPr>
                    <p:cNvPr id="11" name="Группа 6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971603" y="1556792"/>
                      <a:ext cx="4017586" cy="4143803"/>
                      <a:chOff x="971603" y="1556792"/>
                      <a:chExt cx="4017586" cy="4143803"/>
                    </a:xfrm>
                  </p:grpSpPr>
                  <p:grpSp>
                    <p:nvGrpSpPr>
                      <p:cNvPr id="12" name="Группа 66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971603" y="1556792"/>
                        <a:ext cx="4017586" cy="4086048"/>
                        <a:chOff x="971603" y="1556792"/>
                        <a:chExt cx="4017586" cy="4086048"/>
                      </a:xfrm>
                    </p:grpSpPr>
                    <p:grpSp>
                      <p:nvGrpSpPr>
                        <p:cNvPr id="14" name="Группа 68"/>
                        <p:cNvGrpSpPr>
                          <a:grpSpLocks/>
                        </p:cNvGrpSpPr>
                        <p:nvPr/>
                      </p:nvGrpSpPr>
                      <p:grpSpPr bwMode="auto">
                        <a:xfrm>
                          <a:off x="971603" y="1556792"/>
                          <a:ext cx="4017586" cy="4086048"/>
                          <a:chOff x="971603" y="1556792"/>
                          <a:chExt cx="4017586" cy="4086048"/>
                        </a:xfrm>
                      </p:grpSpPr>
                      <p:grpSp>
                        <p:nvGrpSpPr>
                          <p:cNvPr id="15" name="Группа 70"/>
                          <p:cNvGrpSpPr>
                            <a:grpSpLocks/>
                          </p:cNvGrpSpPr>
                          <p:nvPr/>
                        </p:nvGrpSpPr>
                        <p:grpSpPr bwMode="auto">
                          <a:xfrm>
                            <a:off x="971603" y="1556792"/>
                            <a:ext cx="4017586" cy="4086048"/>
                            <a:chOff x="971603" y="1556792"/>
                            <a:chExt cx="4017586" cy="4086048"/>
                          </a:xfrm>
                        </p:grpSpPr>
                        <p:grpSp>
                          <p:nvGrpSpPr>
                            <p:cNvPr id="19" name="Группа 72"/>
                            <p:cNvGrpSpPr>
                              <a:grpSpLocks/>
                            </p:cNvGrpSpPr>
                            <p:nvPr/>
                          </p:nvGrpSpPr>
                          <p:grpSpPr bwMode="auto">
                            <a:xfrm>
                              <a:off x="971603" y="1556792"/>
                              <a:ext cx="4017586" cy="4086048"/>
                              <a:chOff x="971603" y="1556792"/>
                              <a:chExt cx="4017586" cy="4086048"/>
                            </a:xfrm>
                          </p:grpSpPr>
                          <p:grpSp>
                            <p:nvGrpSpPr>
                              <p:cNvPr id="20" name="Группа 74"/>
                              <p:cNvGrpSpPr>
                                <a:grpSpLocks/>
                              </p:cNvGrpSpPr>
                              <p:nvPr/>
                            </p:nvGrpSpPr>
                            <p:grpSpPr bwMode="auto">
                              <a:xfrm>
                                <a:off x="971603" y="1556792"/>
                                <a:ext cx="4017586" cy="4086048"/>
                                <a:chOff x="827587" y="1526657"/>
                                <a:chExt cx="4017586" cy="4086048"/>
                              </a:xfrm>
                            </p:grpSpPr>
                            <p:pic>
                              <p:nvPicPr>
                                <p:cNvPr id="78" name="Picture 28" descr="оля-ля"/>
                                <p:cNvPicPr>
                                  <a:picLocks noChangeAspect="1" noChangeArrowheads="1"/>
                                </p:cNvPicPr>
                                <p:nvPr/>
                              </p:nvPicPr>
                              <p:blipFill>
                                <a:blip r:embed="rId5">
                                  <a:clrChange>
                                    <a:clrFrom>
                                      <a:srgbClr val="FFFEBB"/>
                                    </a:clrFrom>
                                    <a:clrTo>
                                      <a:srgbClr val="FFFEBB">
                                        <a:alpha val="0"/>
                                      </a:srgbClr>
                                    </a:clrTo>
                                  </a:clrChange>
                                  <a:extLst>
                                    <a:ext uri="{28A0092B-C50C-407E-A947-70E740481C1C}">
                                      <a14:useLocalDpi xmlns:a14="http://schemas.microsoft.com/office/drawing/2010/main" val="0"/>
                                    </a:ext>
                                  </a:extLst>
                                </a:blip>
                                <a:srcRect/>
                                <a:stretch>
                                  <a:fillRect/>
                                </a:stretch>
                              </p:blipFill>
                              <p:spPr bwMode="auto">
                                <a:xfrm>
                                  <a:off x="827587" y="1629635"/>
                                  <a:ext cx="4017586" cy="3983070"/>
                                </a:xfrm>
                                <a:prstGeom prst="rect">
                                  <a:avLst/>
                                </a:prstGeom>
                                <a:noFill/>
                                <a:ln>
                                  <a:noFill/>
                                </a:ln>
                                <a:extLst>
                                  <a:ext uri="{909E8E84-426E-40DD-AFC4-6F175D3DCCD1}">
                                    <a14:hiddenFill xmlns:a14="http://schemas.microsoft.com/office/drawing/2010/main">
                                      <a:solidFill>
                                        <a:srgbClr val="FFFFFF"/>
                                      </a:solidFill>
                                    </a14:hiddenFill>
                                  </a:ext>
                                  <a:ext uri="{91240B29-F687-4F45-9708-019B960494DF}">
                                    <a14:hiddenLine xmlns:a14="http://schemas.microsoft.com/office/drawing/2010/main" w="9525">
                                      <a:solidFill>
                                        <a:srgbClr val="000000"/>
                                      </a:solidFill>
                                      <a:miter lim="800000"/>
                                      <a:headEnd/>
                                      <a:tailEnd/>
                                    </a14:hiddenLine>
                                  </a:ext>
                                </a:extLst>
                              </p:spPr>
                            </p:pic>
                            <p:sp>
                              <p:nvSpPr>
                                <p:cNvPr id="79" name="Прямоугольник 78"/>
                                <p:cNvSpPr/>
                                <p:nvPr/>
                              </p:nvSpPr>
                              <p:spPr>
                                <a:xfrm rot="622995">
                                  <a:off x="2922523" y="1526657"/>
                                  <a:ext cx="548548" cy="923330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none">
                                  <a:spAutoFit/>
                                  <a:scene3d>
                                    <a:camera prst="orthographicFront"/>
                                    <a:lightRig rig="soft" dir="t">
                                      <a:rot lat="0" lon="0" rev="10800000"/>
                                    </a:lightRig>
                                  </a:scene3d>
                                  <a:sp3d>
                                    <a:bevelT w="27940" h="12700"/>
                                    <a:contourClr>
                                      <a:srgbClr val="DDDDDD"/>
                                    </a:contourClr>
                                  </a:sp3d>
                                </a:bodyPr>
                                <a:lstStyle/>
                                <a:p>
                                  <a:pPr algn="ctr">
                                    <a:defRPr/>
                                  </a:pPr>
                                  <a:r>
                                    <a:rPr lang="ru-RU" sz="5400" b="1" spc="150" dirty="0">
                                      <a:ln w="11430"/>
                                      <a:solidFill>
                                        <a:srgbClr val="F8F8F8"/>
                                      </a:solidFill>
                                      <a:effectLst>
                                        <a:outerShdw blurRad="25400" algn="tl" rotWithShape="0">
                                          <a:srgbClr val="000000">
                                            <a:alpha val="43000"/>
                                          </a:srgbClr>
                                        </a:outerShdw>
                                      </a:effectLst>
                                    </a:rPr>
                                    <a:t>+</a:t>
                                  </a:r>
                                </a:p>
                              </p:txBody>
                            </p:sp>
                          </p:grpSp>
                          <p:sp>
                            <p:nvSpPr>
                              <p:cNvPr id="77" name="Прямоугольник 76"/>
                              <p:cNvSpPr/>
                              <p:nvPr/>
                            </p:nvSpPr>
                            <p:spPr>
                              <a:xfrm rot="2202538">
                                <a:off x="3688188" y="2108024"/>
                                <a:ext cx="738955" cy="749973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none">
                                <a:spAutoFit/>
                              </a:bodyPr>
                              <a:lstStyle/>
                              <a:p>
                                <a:pPr algn="ctr">
                                  <a:defRPr/>
                                </a:pPr>
                                <a:r>
                                  <a:rPr lang="ru-RU" sz="3200" b="1" dirty="0">
                                    <a:ln w="17780" cmpd="sng">
                                      <a:solidFill>
                                        <a:srgbClr val="FFFFFF"/>
                                      </a:solidFill>
                                      <a:prstDash val="solid"/>
                                      <a:miter lim="800000"/>
                                    </a:ln>
                                    <a:gradFill rotWithShape="1">
                                      <a:gsLst>
                                        <a:gs pos="0">
                                          <a:srgbClr val="000000">
                                            <a:tint val="92000"/>
                                            <a:shade val="100000"/>
                                            <a:satMod val="150000"/>
                                          </a:srgbClr>
                                        </a:gs>
                                        <a:gs pos="49000">
                                          <a:srgbClr val="000000">
                                            <a:tint val="89000"/>
                                            <a:shade val="90000"/>
                                            <a:satMod val="150000"/>
                                          </a:srgbClr>
                                        </a:gs>
                                        <a:gs pos="50000">
                                          <a:srgbClr val="000000">
                                            <a:tint val="100000"/>
                                            <a:shade val="75000"/>
                                            <a:satMod val="150000"/>
                                          </a:srgbClr>
                                        </a:gs>
                                        <a:gs pos="95000">
                                          <a:srgbClr val="000000">
                                            <a:shade val="47000"/>
                                            <a:satMod val="150000"/>
                                          </a:srgbClr>
                                        </a:gs>
                                        <a:gs pos="100000">
                                          <a:srgbClr val="000000">
                                            <a:shade val="39000"/>
                                            <a:satMod val="150000"/>
                                          </a:srgbClr>
                                        </a:gs>
                                      </a:gsLst>
                                      <a:lin ang="5400000"/>
                                    </a:gradFill>
                                    <a:effectLst>
                                      <a:outerShdw blurRad="50800" algn="tl" rotWithShape="0">
                                        <a:srgbClr val="000000"/>
                                      </a:outerShdw>
                                    </a:effectLst>
                                  </a:rPr>
                                  <a:t>50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75" name="Прямоугольник 74"/>
                            <p:cNvSpPr/>
                            <p:nvPr/>
                          </p:nvSpPr>
                          <p:spPr>
                            <a:xfrm rot="4922632">
                              <a:off x="4155982" y="2875544"/>
                              <a:ext cx="763132" cy="726214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none">
                              <a:spAutoFit/>
                            </a:bodyPr>
                            <a:lstStyle/>
                            <a:p>
                              <a:pPr algn="ctr">
                                <a:defRPr/>
                              </a:pPr>
                              <a:r>
                                <a:rPr lang="ru-RU" sz="3200" dirty="0">
                                  <a:ln w="18415" cmpd="sng">
                                    <a:solidFill>
                                      <a:srgbClr val="FFFFFF"/>
                                    </a:solidFill>
                                    <a:prstDash val="solid"/>
                                  </a:ln>
                                  <a:solidFill>
                                    <a:srgbClr val="FFFFFF"/>
                                  </a:solidFill>
                                  <a:effectLst>
                                    <a:outerShdw blurRad="63500" dir="3600000" algn="tl" rotWithShape="0">
                                      <a:srgbClr val="000000">
                                        <a:alpha val="70000"/>
                                      </a:srgbClr>
                                    </a:outerShdw>
                                  </a:effectLst>
                                </a:rPr>
                                <a:t>х2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73" name="Прямоугольник 72"/>
                          <p:cNvSpPr/>
                          <p:nvPr/>
                        </p:nvSpPr>
                        <p:spPr>
                          <a:xfrm rot="6308384">
                            <a:off x="4094321" y="3767489"/>
                            <a:ext cx="1026280" cy="726214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>
                            <a:spAutoFit/>
                          </a:bodyPr>
                          <a:lstStyle/>
                          <a:p>
                            <a:pPr algn="ctr">
                              <a:defRPr/>
                            </a:pPr>
                            <a:r>
                              <a:rPr lang="ru-RU" sz="3200" b="1" dirty="0">
                                <a:ln w="17780" cmpd="sng">
                                  <a:solidFill>
                                    <a:srgbClr val="FFFFFF"/>
                                  </a:solidFill>
                                  <a:prstDash val="solid"/>
                                  <a:miter lim="800000"/>
                                </a:ln>
                                <a:gradFill rotWithShape="1">
                                  <a:gsLst>
                                    <a:gs pos="0">
                                      <a:srgbClr val="000000">
                                        <a:tint val="92000"/>
                                        <a:shade val="100000"/>
                                        <a:satMod val="150000"/>
                                      </a:srgbClr>
                                    </a:gs>
                                    <a:gs pos="49000">
                                      <a:srgbClr val="000000">
                                        <a:tint val="89000"/>
                                        <a:shade val="90000"/>
                                        <a:satMod val="150000"/>
                                      </a:srgbClr>
                                    </a:gs>
                                    <a:gs pos="50000">
                                      <a:srgbClr val="000000">
                                        <a:tint val="100000"/>
                                        <a:shade val="75000"/>
                                        <a:satMod val="150000"/>
                                      </a:srgbClr>
                                    </a:gs>
                                    <a:gs pos="95000">
                                      <a:srgbClr val="000000">
                                        <a:shade val="47000"/>
                                        <a:satMod val="150000"/>
                                      </a:srgbClr>
                                    </a:gs>
                                    <a:gs pos="100000">
                                      <a:srgbClr val="000000">
                                        <a:shade val="39000"/>
                                        <a:satMod val="150000"/>
                                      </a:srgbClr>
                                    </a:gs>
                                  </a:gsLst>
                                  <a:lin ang="5400000"/>
                                </a:gradFill>
                                <a:effectLst>
                                  <a:outerShdw blurRad="50800" algn="tl" rotWithShape="0">
                                    <a:srgbClr val="000000"/>
                                  </a:outerShdw>
                                </a:effectLst>
                              </a:rPr>
                              <a:t>100</a:t>
                            </a:r>
                          </a:p>
                        </p:txBody>
                      </p:sp>
                    </p:grpSp>
                    <p:sp>
                      <p:nvSpPr>
                        <p:cNvPr id="71" name="Прямоугольник 70"/>
                        <p:cNvSpPr/>
                        <p:nvPr/>
                      </p:nvSpPr>
                      <p:spPr>
                        <a:xfrm rot="8136348">
                          <a:off x="3668832" y="4611948"/>
                          <a:ext cx="1067425" cy="592085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>
                          <a:spAutoFit/>
                        </a:bodyPr>
                        <a:lstStyle/>
                        <a:p>
                          <a:pPr algn="ctr">
                            <a:defRPr/>
                          </a:pPr>
                          <a:r>
                            <a:rPr lang="ru-RU" sz="2400" dirty="0">
                              <a:ln w="18415" cmpd="sng">
                                <a:solidFill>
                                  <a:srgbClr val="FFFFFF"/>
                                </a:solidFill>
                                <a:prstDash val="solid"/>
                              </a:ln>
                              <a:solidFill>
                                <a:srgbClr val="FFFFFF"/>
                              </a:solidFill>
                              <a:effectLst>
                                <a:outerShdw blurRad="63500" dir="3600000" algn="tl" rotWithShape="0">
                                  <a:srgbClr val="000000">
                                    <a:alpha val="70000"/>
                                  </a:srgbClr>
                                </a:outerShdw>
                              </a:effectLst>
                            </a:rPr>
                            <a:t>шанс</a:t>
                          </a:r>
                        </a:p>
                      </p:txBody>
                    </p:sp>
                  </p:grpSp>
                  <p:sp>
                    <p:nvSpPr>
                      <p:cNvPr id="69" name="Прямоугольник 68"/>
                      <p:cNvSpPr/>
                      <p:nvPr/>
                    </p:nvSpPr>
                    <p:spPr>
                      <a:xfrm rot="9991816">
                        <a:off x="2897977" y="4950622"/>
                        <a:ext cx="993767" cy="749973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>
                        <a:spAutoFit/>
                      </a:bodyPr>
                      <a:lstStyle/>
                      <a:p>
                        <a:pPr algn="ctr">
                          <a:defRPr/>
                        </a:pPr>
                        <a:r>
                          <a:rPr lang="ru-RU" sz="3200" b="1" dirty="0">
                            <a:ln w="17780" cmpd="sng">
                              <a:solidFill>
                                <a:srgbClr val="FFFFFF"/>
                              </a:solidFill>
                              <a:prstDash val="solid"/>
                              <a:miter lim="800000"/>
                            </a:ln>
                            <a:gradFill rotWithShape="1">
                              <a:gsLst>
                                <a:gs pos="0">
                                  <a:srgbClr val="000000">
                                    <a:tint val="92000"/>
                                    <a:shade val="100000"/>
                                    <a:satMod val="150000"/>
                                  </a:srgbClr>
                                </a:gs>
                                <a:gs pos="49000">
                                  <a:srgbClr val="000000">
                                    <a:tint val="89000"/>
                                    <a:shade val="90000"/>
                                    <a:satMod val="150000"/>
                                  </a:srgbClr>
                                </a:gs>
                                <a:gs pos="50000">
                                  <a:srgbClr val="000000">
                                    <a:tint val="100000"/>
                                    <a:shade val="75000"/>
                                    <a:satMod val="150000"/>
                                  </a:srgbClr>
                                </a:gs>
                                <a:gs pos="95000">
                                  <a:srgbClr val="000000">
                                    <a:shade val="47000"/>
                                    <a:satMod val="150000"/>
                                  </a:srgbClr>
                                </a:gs>
                                <a:gs pos="100000">
                                  <a:srgbClr val="000000">
                                    <a:shade val="39000"/>
                                    <a:satMod val="150000"/>
                                  </a:srgbClr>
                                </a:gs>
                              </a:gsLst>
                              <a:lin ang="5400000"/>
                            </a:gradFill>
                            <a:effectLst>
                              <a:outerShdw blurRad="50800" algn="tl" rotWithShape="0">
                                <a:srgbClr val="000000"/>
                              </a:outerShdw>
                            </a:effectLst>
                          </a:rPr>
                          <a:t>150</a:t>
                        </a:r>
                      </a:p>
                    </p:txBody>
                  </p:sp>
                </p:grpSp>
                <p:sp>
                  <p:nvSpPr>
                    <p:cNvPr id="67" name="Прямоугольник 66"/>
                    <p:cNvSpPr/>
                    <p:nvPr/>
                  </p:nvSpPr>
                  <p:spPr>
                    <a:xfrm rot="11752548">
                      <a:off x="1951319" y="4933486"/>
                      <a:ext cx="993767" cy="749973"/>
                    </a:xfrm>
                    <a:prstGeom prst="rect">
                      <a:avLst/>
                    </a:prstGeom>
                    <a:noFill/>
                  </p:spPr>
                  <p:txBody>
                    <a:bodyPr wrap="none">
                      <a:spAutoFit/>
                    </a:bodyPr>
                    <a:lstStyle/>
                    <a:p>
                      <a:pPr algn="ctr">
                        <a:defRPr/>
                      </a:pPr>
                      <a:r>
                        <a:rPr lang="ru-RU" sz="3200" dirty="0">
                          <a:ln w="18415" cmpd="sng">
                            <a:solidFill>
                              <a:srgbClr val="FFFFFF"/>
                            </a:solidFill>
                            <a:prstDash val="solid"/>
                          </a:ln>
                          <a:solidFill>
                            <a:srgbClr val="FFFFFF"/>
                          </a:solidFill>
                          <a:effectLst>
                            <a:outerShdw blurRad="63500" dir="3600000" algn="tl" rotWithShape="0">
                              <a:srgbClr val="000000">
                                <a:alpha val="70000"/>
                              </a:srgbClr>
                            </a:outerShdw>
                          </a:effectLst>
                        </a:rPr>
                        <a:t>200</a:t>
                      </a:r>
                    </a:p>
                  </p:txBody>
                </p:sp>
              </p:grpSp>
              <p:sp>
                <p:nvSpPr>
                  <p:cNvPr id="65" name="Прямоугольник 64"/>
                  <p:cNvSpPr/>
                  <p:nvPr/>
                </p:nvSpPr>
                <p:spPr>
                  <a:xfrm rot="17501029">
                    <a:off x="752495" y="2951406"/>
                    <a:ext cx="1061358" cy="573328"/>
                  </a:xfrm>
                  <a:prstGeom prst="rect">
                    <a:avLst/>
                  </a:prstGeom>
                  <a:noFill/>
                </p:spPr>
                <p:txBody>
                  <a:bodyPr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ru-RU" sz="2400" b="1" dirty="0">
                        <a:ln w="17780" cmpd="sng">
                          <a:solidFill>
                            <a:srgbClr val="FFFFFF"/>
                          </a:solidFill>
                          <a:prstDash val="solid"/>
                          <a:miter lim="800000"/>
                        </a:ln>
                        <a:gradFill rotWithShape="1">
                          <a:gsLst>
                            <a:gs pos="0">
                              <a:srgbClr val="000000">
                                <a:tint val="92000"/>
                                <a:shade val="100000"/>
                                <a:satMod val="150000"/>
                              </a:srgbClr>
                            </a:gs>
                            <a:gs pos="49000">
                              <a:srgbClr val="000000">
                                <a:tint val="89000"/>
                                <a:shade val="90000"/>
                                <a:satMod val="150000"/>
                              </a:srgbClr>
                            </a:gs>
                            <a:gs pos="50000">
                              <a:srgbClr val="000000">
                                <a:tint val="100000"/>
                                <a:shade val="75000"/>
                                <a:satMod val="150000"/>
                              </a:srgbClr>
                            </a:gs>
                            <a:gs pos="95000">
                              <a:srgbClr val="000000">
                                <a:shade val="47000"/>
                                <a:satMod val="150000"/>
                              </a:srgbClr>
                            </a:gs>
                            <a:gs pos="100000">
                              <a:srgbClr val="000000">
                                <a:shade val="39000"/>
                                <a:satMod val="150000"/>
                              </a:srgbClr>
                            </a:gs>
                          </a:gsLst>
                          <a:lin ang="5400000"/>
                        </a:gradFill>
                        <a:effectLst>
                          <a:outerShdw blurRad="50800" algn="tl" rotWithShape="0">
                            <a:srgbClr val="000000"/>
                          </a:outerShdw>
                        </a:effectLst>
                      </a:rPr>
                      <a:t>приз</a:t>
                    </a:r>
                  </a:p>
                </p:txBody>
              </p:sp>
            </p:grpSp>
            <p:sp>
              <p:nvSpPr>
                <p:cNvPr id="63" name="Прямоугольник 62"/>
                <p:cNvSpPr/>
                <p:nvPr/>
              </p:nvSpPr>
              <p:spPr>
                <a:xfrm rot="15408026">
                  <a:off x="805292" y="3744308"/>
                  <a:ext cx="1026280" cy="726214"/>
                </a:xfrm>
                <a:prstGeom prst="rect">
                  <a:avLst/>
                </a:prstGeom>
                <a:noFill/>
              </p:spPr>
              <p:txBody>
                <a:bodyPr wrap="none">
                  <a:spAutoFit/>
                </a:bodyPr>
                <a:lstStyle/>
                <a:p>
                  <a:pPr algn="ctr">
                    <a:defRPr/>
                  </a:pPr>
                  <a:r>
                    <a:rPr lang="ru-RU" sz="3200" dirty="0">
                      <a:ln w="18415" cmpd="sng">
                        <a:solidFill>
                          <a:srgbClr val="FFFFFF"/>
                        </a:solidFill>
                        <a:prstDash val="solid"/>
                      </a:ln>
                      <a:solidFill>
                        <a:srgbClr val="FFFFFF"/>
                      </a:solidFill>
                      <a:effectLst>
                        <a:outerShdw blurRad="63500" dir="3600000" algn="tl" rotWithShape="0">
                          <a:srgbClr val="000000">
                            <a:alpha val="70000"/>
                          </a:srgbClr>
                        </a:outerShdw>
                      </a:effectLst>
                    </a:rPr>
                    <a:t>250</a:t>
                  </a:r>
                </a:p>
              </p:txBody>
            </p:sp>
          </p:grpSp>
          <p:sp>
            <p:nvSpPr>
              <p:cNvPr id="61" name="Прямоугольник 60"/>
              <p:cNvSpPr/>
              <p:nvPr/>
            </p:nvSpPr>
            <p:spPr>
              <a:xfrm rot="18986304">
                <a:off x="1211821" y="2058386"/>
                <a:ext cx="993767" cy="749973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algn="ctr">
                  <a:defRPr/>
                </a:pPr>
                <a:r>
                  <a:rPr lang="ru-RU" sz="3200" dirty="0">
                    <a:ln w="18415" cmpd="sng">
                      <a:solidFill>
                        <a:srgbClr val="FFFFFF"/>
                      </a:solidFill>
                      <a:prstDash val="solid"/>
                    </a:ln>
                    <a:solidFill>
                      <a:srgbClr val="FFFFFF"/>
                    </a:solidFill>
                    <a:effectLst>
                      <a:outerShdw blurRad="63500" dir="3600000" algn="tl" rotWithShape="0">
                        <a:srgbClr val="000000">
                          <a:alpha val="70000"/>
                        </a:srgbClr>
                      </a:outerShdw>
                    </a:effectLst>
                  </a:rPr>
                  <a:t>300</a:t>
                </a:r>
              </a:p>
            </p:txBody>
          </p:sp>
        </p:grpSp>
        <p:sp>
          <p:nvSpPr>
            <p:cNvPr id="59" name="Прямоугольник 58"/>
            <p:cNvSpPr/>
            <p:nvPr/>
          </p:nvSpPr>
          <p:spPr>
            <a:xfrm rot="20933116">
              <a:off x="1705156" y="2270071"/>
              <a:ext cx="565762" cy="74997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ru-RU" sz="3200" b="1" dirty="0">
                  <a:ln w="17780" cmpd="sng">
                    <a:solidFill>
                      <a:srgbClr val="FFFFFF"/>
                    </a:solidFill>
                    <a:prstDash val="solid"/>
                    <a:miter lim="800000"/>
                  </a:ln>
                  <a:gradFill rotWithShape="1">
                    <a:gsLst>
                      <a:gs pos="0">
                        <a:srgbClr val="000000">
                          <a:tint val="92000"/>
                          <a:shade val="100000"/>
                          <a:satMod val="150000"/>
                        </a:srgbClr>
                      </a:gs>
                      <a:gs pos="49000">
                        <a:srgbClr val="000000">
                          <a:tint val="89000"/>
                          <a:shade val="90000"/>
                          <a:satMod val="150000"/>
                        </a:srgbClr>
                      </a:gs>
                      <a:gs pos="50000">
                        <a:srgbClr val="000000">
                          <a:tint val="100000"/>
                          <a:shade val="75000"/>
                          <a:satMod val="150000"/>
                        </a:srgbClr>
                      </a:gs>
                      <a:gs pos="95000">
                        <a:srgbClr val="000000">
                          <a:shade val="47000"/>
                          <a:satMod val="150000"/>
                        </a:srgbClr>
                      </a:gs>
                      <a:gs pos="100000">
                        <a:srgbClr val="000000">
                          <a:shade val="39000"/>
                          <a:satMod val="150000"/>
                        </a:srgbClr>
                      </a:gs>
                    </a:gsLst>
                    <a:lin ang="5400000"/>
                  </a:gradFill>
                  <a:effectLst>
                    <a:outerShdw blurRad="50800" algn="tl" rotWithShape="0">
                      <a:srgbClr val="000000"/>
                    </a:outerShdw>
                  </a:effectLst>
                </a:rPr>
                <a:t>Б</a:t>
              </a:r>
            </a:p>
          </p:txBody>
        </p:sp>
      </p:grpSp>
      <p:sp>
        <p:nvSpPr>
          <p:cNvPr id="80" name="Стрелка вправо">
            <a:hlinkClick r:id="" action="ppaction://hlinkshowjump?jump=nextslide"/>
          </p:cNvPr>
          <p:cNvSpPr/>
          <p:nvPr/>
        </p:nvSpPr>
        <p:spPr>
          <a:xfrm rot="10800000">
            <a:off x="5643570" y="4572008"/>
            <a:ext cx="971550" cy="773113"/>
          </a:xfrm>
          <a:prstGeom prst="rightArrow">
            <a:avLst/>
          </a:prstGeom>
          <a:solidFill>
            <a:srgbClr val="C00000"/>
          </a:soli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>
            <a:sp3d extrusionH="57150">
              <a:bevelT w="57150" h="38100" prst="artDeco"/>
            </a:sp3d>
          </a:bodyPr>
          <a:lstStyle/>
          <a:p>
            <a:pPr algn="ctr">
              <a:defRPr/>
            </a:pPr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5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1" name="12-конечная звезда 80"/>
          <p:cNvSpPr/>
          <p:nvPr/>
        </p:nvSpPr>
        <p:spPr>
          <a:xfrm>
            <a:off x="361225" y="4223582"/>
            <a:ext cx="1751861" cy="1615620"/>
          </a:xfrm>
          <a:prstGeom prst="star12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latin typeface="Comic Sans MS" panose="030F0702030302020204" pitchFamily="66" charset="0"/>
              </a:rPr>
              <a:t>ФИНАЛ</a:t>
            </a:r>
            <a:endParaRPr lang="ru-RU" sz="1600" dirty="0">
              <a:latin typeface="Comic Sans MS" panose="030F0702030302020204" pitchFamily="66" charset="0"/>
            </a:endParaRPr>
          </a:p>
        </p:txBody>
      </p:sp>
      <p:sp>
        <p:nvSpPr>
          <p:cNvPr id="82" name="Прямоугольная выноска 81"/>
          <p:cNvSpPr/>
          <p:nvPr/>
        </p:nvSpPr>
        <p:spPr>
          <a:xfrm>
            <a:off x="142844" y="1643050"/>
            <a:ext cx="6929486" cy="2786082"/>
          </a:xfrm>
          <a:prstGeom prst="wedgeRectCallout">
            <a:avLst>
              <a:gd name="adj1" fmla="val 48326"/>
              <a:gd name="adj2" fmla="val 57359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dirty="0" smtClean="0">
                <a:latin typeface="Bookman Old Style" pitchFamily="18" charset="0"/>
              </a:rPr>
              <a:t>Как называется коллекционер монет? </a:t>
            </a:r>
            <a:endParaRPr lang="ru-RU" sz="2400" dirty="0">
              <a:latin typeface="Bookman Old Style" pitchFamily="18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607528" y="171474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З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5543632" y="176735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М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479736" y="171473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А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7415840" y="174803"/>
            <a:ext cx="864096" cy="13234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8000" dirty="0" smtClean="0">
                <a:latin typeface="Comic Sans MS" panose="030F0702030302020204" pitchFamily="66" charset="0"/>
              </a:rPr>
              <a:t>Т</a:t>
            </a:r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629758" y="162898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5557882" y="162898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6486576" y="162898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422680" y="162898"/>
            <a:ext cx="864096" cy="132343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ru-RU" sz="8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619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2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8700000">
                                      <p:cBhvr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3400000">
                                      <p:cBhvr>
                                        <p:cTn id="3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3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4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000000">
                                      <p:cBhvr>
                                        <p:cTn id="4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000000">
                                      <p:cBhvr>
                                        <p:cTn id="5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3200000">
                                      <p:cBhvr>
                                        <p:cTn id="5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6200000">
                                      <p:cBhvr>
                                        <p:cTn id="6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13620000">
                                      <p:cBhvr>
                                        <p:cTn id="6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9360000">
                                      <p:cBhvr>
                                        <p:cTn id="7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8400000">
                                      <p:cBhvr>
                                        <p:cTn id="7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3700000">
                                      <p:cBhvr>
                                        <p:cTn id="8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8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9" fill="hold">
                      <p:stCondLst>
                        <p:cond delay="0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4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3" fill="hold">
                      <p:stCondLst>
                        <p:cond delay="0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60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1" fill="hold">
                      <p:stCondLst>
                        <p:cond delay="0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66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7" fill="hold">
                      <p:stCondLst>
                        <p:cond delay="0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08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9" fill="hold">
                      <p:stCondLst>
                        <p:cond delay="0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1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" fill="hold">
                      <p:stCondLst>
                        <p:cond delay="0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0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24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8" fill="hold">
                      <p:stCondLst>
                        <p:cond delay="0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5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" fill="hold">
                      <p:stCondLst>
                        <p:cond delay="0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25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0" fill="hold">
                      <p:stCondLst>
                        <p:cond delay="0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265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6" fill="hold">
                      <p:stCondLst>
                        <p:cond delay="0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71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2" fill="hold">
                      <p:stCondLst>
                        <p:cond delay="0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7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8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2" grpId="0" animBg="1"/>
      <p:bldP spid="33" grpId="0" animBg="1"/>
      <p:bldP spid="34" grpId="0" animBg="1"/>
      <p:bldP spid="37" grpId="0" animBg="1"/>
      <p:bldP spid="38" grpId="0" animBg="1"/>
      <p:bldP spid="39" grpId="0" animBg="1"/>
      <p:bldP spid="40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82" grpId="0" animBg="1"/>
      <p:bldP spid="82" grpId="1" animBg="1"/>
      <p:bldP spid="84" grpId="0" animBg="1"/>
      <p:bldP spid="85" grpId="0" animBg="1"/>
      <p:bldP spid="86" grpId="0" animBg="1"/>
      <p:bldP spid="8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521</Words>
  <Application>Microsoft Office PowerPoint</Application>
  <PresentationFormat>Экран (4:3)</PresentationFormat>
  <Paragraphs>279</Paragraphs>
  <Slides>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Alexandr</cp:lastModifiedBy>
  <cp:revision>22</cp:revision>
  <dcterms:created xsi:type="dcterms:W3CDTF">2018-11-05T12:13:07Z</dcterms:created>
  <dcterms:modified xsi:type="dcterms:W3CDTF">2020-10-13T23:39:31Z</dcterms:modified>
</cp:coreProperties>
</file>