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9" r:id="rId3"/>
    <p:sldId id="290" r:id="rId4"/>
    <p:sldId id="291" r:id="rId5"/>
    <p:sldId id="293" r:id="rId6"/>
    <p:sldId id="292" r:id="rId7"/>
    <p:sldId id="294" r:id="rId8"/>
    <p:sldId id="29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4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2B7C2-F3C1-4C49-BE42-7D2CD9288C03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E273C-C7F8-47EC-8DFB-F2338A8D33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259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F862-A185-40AD-956D-935215B64DB4}" type="datetime1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CCC2-5ACB-4FEB-B7CC-7634614CD209}" type="datetime1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E8AA-688A-47C5-AD2A-6B99C87E0078}" type="datetime1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29A2-42FA-409A-A1BC-B6819D299DB6}" type="datetime1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BEAC-7A65-40EB-B74B-A969F9D72F31}" type="datetime1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FACB-BB02-409F-BC08-7312291C0FB8}" type="datetime1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5264-12B9-4712-968B-564DFB7FF5FE}" type="datetime1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E4B0-78FF-4EB5-AAF9-20406070ED12}" type="datetime1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6202-DE51-45EB-999D-5CF24835BB60}" type="datetime1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1D2C-7858-4161-8063-14CDAB62CAE2}" type="datetime1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2E50-19B2-430C-91AB-0BFB3E497C44}" type="datetime1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AB0F4-1A0B-46BD-88A8-D62050B1A535}" type="datetime1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8580"/>
            <a:ext cx="4652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Заседание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740" y="1340768"/>
            <a:ext cx="814272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Методы и приёмы формирования и развития функциональной грамотности: от теории к практике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000108"/>
          <a:ext cx="8786874" cy="4548904"/>
        </p:xfrm>
        <a:graphic>
          <a:graphicData uri="http://schemas.openxmlformats.org/drawingml/2006/table">
            <a:tbl>
              <a:tblPr/>
              <a:tblGrid>
                <a:gridCol w="6330522"/>
                <a:gridCol w="2456352"/>
              </a:tblGrid>
              <a:tr h="9053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Доклад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«Формирование читательской грамотности через 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использование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метода проектов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58" marR="41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Лянгузова Л.Ф.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Гапоненко Л.Я.</a:t>
                      </a:r>
                    </a:p>
                  </a:txBody>
                  <a:tcPr marL="41558" marR="41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Мастер-класс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«Метод дебатов при формировании 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функциональной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грамотности»</a:t>
                      </a:r>
                    </a:p>
                  </a:txBody>
                  <a:tcPr marL="41558" marR="41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Костина Л.В.</a:t>
                      </a:r>
                    </a:p>
                  </a:txBody>
                  <a:tcPr marL="41558" marR="41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Языковой практикум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развитию лексико-грамматического 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навыка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58" marR="41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Рожкова Л.В.</a:t>
                      </a:r>
                    </a:p>
                  </a:txBody>
                  <a:tcPr marL="41558" marR="41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3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Мастер-класс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«Детский онлайн-университет – как способ 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развития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функциональной грамотности»</a:t>
                      </a:r>
                    </a:p>
                  </a:txBody>
                  <a:tcPr marL="41558" marR="41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Могильников Е.В.</a:t>
                      </a:r>
                    </a:p>
                  </a:txBody>
                  <a:tcPr marL="41558" marR="41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3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Процедура проведение муниципального этапа Всероссийской 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олимпиады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школьников</a:t>
                      </a:r>
                    </a:p>
                  </a:txBody>
                  <a:tcPr marL="41558" marR="41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Могильников Е.В.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учителя немецкого языка</a:t>
                      </a:r>
                    </a:p>
                  </a:txBody>
                  <a:tcPr marL="41558" marR="41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Разное.</a:t>
                      </a:r>
                    </a:p>
                  </a:txBody>
                  <a:tcPr marL="41558" marR="41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учителя немецкого языка</a:t>
                      </a:r>
                    </a:p>
                  </a:txBody>
                  <a:tcPr marL="41558" marR="41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142852"/>
            <a:ext cx="8143932" cy="7278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Повестка заседания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142852"/>
            <a:ext cx="6286544" cy="7278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Aktivierung des Vorwissens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http://vmest.ru/nuda/zastupnik-direktora/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874510" cy="17850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78579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/>
              <a:t>„</a:t>
            </a:r>
            <a:r>
              <a:rPr lang="de-DE" sz="4800" b="1" dirty="0" err="1" smtClean="0"/>
              <a:t>Slep</a:t>
            </a:r>
            <a:r>
              <a:rPr lang="de-DE" sz="4800" b="1" dirty="0" smtClean="0"/>
              <a:t>-Slip“</a:t>
            </a:r>
            <a:endParaRPr lang="ru-RU" sz="4800" b="1" dirty="0"/>
          </a:p>
        </p:txBody>
      </p:sp>
      <p:pic>
        <p:nvPicPr>
          <p:cNvPr id="6" name="Picture 4" descr="http://vmest.ru/nuda/zastupnik-direktora/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142984"/>
            <a:ext cx="874510" cy="17850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228599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800" b="1" dirty="0" smtClean="0"/>
              <a:t>„Geheimnislüfter“</a:t>
            </a:r>
            <a:endParaRPr lang="ru-RU" sz="4800" b="1" dirty="0"/>
          </a:p>
        </p:txBody>
      </p:sp>
      <p:pic>
        <p:nvPicPr>
          <p:cNvPr id="8" name="Picture 4" descr="http://vmest.ru/nuda/zastupnik-direktora/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874510" cy="17850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378619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/>
              <a:t>„</a:t>
            </a:r>
            <a:r>
              <a:rPr lang="de-DE" sz="4800" b="1" dirty="0" err="1" smtClean="0"/>
              <a:t>Suchsel</a:t>
            </a:r>
            <a:r>
              <a:rPr lang="de-DE" sz="4800" b="1" dirty="0" smtClean="0"/>
              <a:t>“</a:t>
            </a:r>
            <a:endParaRPr lang="ru-RU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гнутая влево стрелка 4"/>
          <p:cNvSpPr/>
          <p:nvPr/>
        </p:nvSpPr>
        <p:spPr>
          <a:xfrm>
            <a:off x="214282" y="3786190"/>
            <a:ext cx="2571768" cy="2143140"/>
          </a:xfrm>
          <a:prstGeom prst="curvedRightArrow">
            <a:avLst>
              <a:gd name="adj1" fmla="val 25000"/>
              <a:gd name="adj2" fmla="val 7142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786190"/>
            <a:ext cx="87868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3600" dirty="0" smtClean="0"/>
              <a:t>https://kinderuni.goethe.de/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0722" name="Picture 2" descr="https://sun9-36.userapi.com/c845124/v845124224/e6561/YLQV0nIO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66" cy="3241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71802" y="5072074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AB 1.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" name="Picture 4" descr="http://vmest.ru/nuda/zastupnik-direktora/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94520" cy="12135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Bild und Wort zusammenstellen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90011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Von welchen Hunden sprechen wir heute?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9844" t="24167" r="29687" b="15833"/>
          <a:stretch>
            <a:fillRect/>
          </a:stretch>
        </p:blipFill>
        <p:spPr bwMode="auto">
          <a:xfrm>
            <a:off x="1928794" y="3000372"/>
            <a:ext cx="5578007" cy="3571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90896"/>
            <a:ext cx="85010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Von wem lernt der Blindenhund, wie er einem blinden Menschen helfen kann?</a:t>
            </a:r>
            <a:endParaRPr lang="ru-RU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 descr="http://vmest.ru/nuda/zastupnik-direktora/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94520" cy="1213510"/>
          </a:xfrm>
          <a:prstGeom prst="rect">
            <a:avLst/>
          </a:prstGeom>
          <a:noFill/>
        </p:spPr>
      </p:pic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214282" y="2285992"/>
            <a:ext cx="3929090" cy="1000132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von seiner Mutter</a:t>
            </a:r>
            <a:endParaRPr lang="ru-RU" sz="3600" dirty="0"/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2357422" y="3571876"/>
            <a:ext cx="3929090" cy="1000132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von einem blinden Menschen</a:t>
            </a:r>
            <a:endParaRPr lang="ru-RU" sz="3600" dirty="0"/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4857752" y="4929198"/>
            <a:ext cx="3929090" cy="1000132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von einem Trainer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90896"/>
            <a:ext cx="85010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Was können (Blinden)</a:t>
            </a:r>
            <a:r>
              <a:rPr lang="de-DE" sz="4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hunde</a:t>
            </a:r>
            <a:r>
              <a:rPr lang="de-DE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besser als Menschen?</a:t>
            </a:r>
            <a:endParaRPr lang="ru-RU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http://vmest.ru/nuda/zastupnik-direktora/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94520" cy="1213510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214282" y="2285992"/>
            <a:ext cx="3929090" cy="1000132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hören</a:t>
            </a:r>
            <a:endParaRPr lang="ru-RU" sz="3600" dirty="0"/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2357422" y="3571876"/>
            <a:ext cx="3929090" cy="1000132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sehen</a:t>
            </a:r>
            <a:endParaRPr lang="ru-RU" sz="3600" dirty="0"/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4857752" y="4929198"/>
            <a:ext cx="3929090" cy="1000132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riechen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160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Могильников ЕВ</dc:creator>
  <cp:lastModifiedBy>User</cp:lastModifiedBy>
  <cp:revision>95</cp:revision>
  <dcterms:created xsi:type="dcterms:W3CDTF">2018-11-07T09:36:34Z</dcterms:created>
  <dcterms:modified xsi:type="dcterms:W3CDTF">2019-11-05T14:23:53Z</dcterms:modified>
</cp:coreProperties>
</file>